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1" r:id="rId4"/>
    <p:sldMasterId id="2147483985" r:id="rId5"/>
  </p:sldMasterIdLst>
  <p:notesMasterIdLst>
    <p:notesMasterId r:id="rId8"/>
  </p:notesMasterIdLst>
  <p:handoutMasterIdLst>
    <p:handoutMasterId r:id="rId9"/>
  </p:handoutMasterIdLst>
  <p:sldIdLst>
    <p:sldId id="2147471579" r:id="rId6"/>
    <p:sldId id="2147471587" r:id="rId7"/>
  </p:sldIdLst>
  <p:sldSz cx="12192000" cy="6858000"/>
  <p:notesSz cx="7315200" cy="12344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996CEE4-1678-4E60-AE96-89E4C428D4E5}">
          <p14:sldIdLst>
            <p14:sldId id="2147471579"/>
            <p14:sldId id="2147471587"/>
          </p14:sldIdLst>
        </p14:section>
        <p14:section name="Backup" id="{E6997E8E-9A60-414C-8AEA-621A27A8D351}">
          <p14:sldIdLst/>
        </p14:section>
      </p14:sectionLst>
    </p:ext>
    <p:ext uri="{EFAFB233-063F-42B5-8137-9DF3F51BA10A}">
      <p15:sldGuideLst xmlns:p15="http://schemas.microsoft.com/office/powerpoint/2012/main">
        <p15:guide id="1" orient="horz" pos="2160" userDrawn="1">
          <p15:clr>
            <a:srgbClr val="A4A3A4"/>
          </p15:clr>
        </p15:guide>
        <p15:guide id="2" pos="3696" userDrawn="1">
          <p15:clr>
            <a:srgbClr val="A4A3A4"/>
          </p15:clr>
        </p15:guide>
      </p15:sldGuideLst>
    </p:ext>
    <p:ext uri="{2D200454-40CA-4A62-9FC3-DE9A4176ACB9}">
      <p15:notesGuideLst xmlns:p15="http://schemas.microsoft.com/office/powerpoint/2012/main">
        <p15:guide id="1" orient="horz" pos="3888"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elle Howell" initials="MH" lastIdx="4" clrIdx="0">
    <p:extLst>
      <p:ext uri="{19B8F6BF-5375-455C-9EA6-DF929625EA0E}">
        <p15:presenceInfo xmlns:p15="http://schemas.microsoft.com/office/powerpoint/2012/main" userId="Michelle Howell" providerId="None"/>
      </p:ext>
    </p:extLst>
  </p:cmAuthor>
  <p:cmAuthor id="2" name="Kevin Bogusch" initials="KB" lastIdx="6" clrIdx="1">
    <p:extLst>
      <p:ext uri="{19B8F6BF-5375-455C-9EA6-DF929625EA0E}">
        <p15:presenceInfo xmlns:p15="http://schemas.microsoft.com/office/powerpoint/2012/main" userId="Kevin Bogusc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9DE"/>
    <a:srgbClr val="DFE1E5"/>
    <a:srgbClr val="E7E9ED"/>
    <a:srgbClr val="F0F2F4"/>
    <a:srgbClr val="FCFCFC"/>
    <a:srgbClr val="024B7E"/>
    <a:srgbClr val="C1C7CF"/>
    <a:srgbClr val="CDD1D7"/>
    <a:srgbClr val="D8DBE0"/>
    <a:srgbClr val="E3E5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43" autoAdjust="0"/>
    <p:restoredTop sz="92175" autoAdjust="0"/>
  </p:normalViewPr>
  <p:slideViewPr>
    <p:cSldViewPr snapToGrid="0" showGuides="1">
      <p:cViewPr varScale="1">
        <p:scale>
          <a:sx n="126" d="100"/>
          <a:sy n="126" d="100"/>
        </p:scale>
        <p:origin x="496" y="192"/>
      </p:cViewPr>
      <p:guideLst>
        <p:guide orient="horz" pos="2160"/>
        <p:guide pos="3696"/>
      </p:guideLst>
    </p:cSldViewPr>
  </p:slideViewPr>
  <p:outlineViewPr>
    <p:cViewPr>
      <p:scale>
        <a:sx n="33" d="100"/>
        <a:sy n="33" d="100"/>
      </p:scale>
      <p:origin x="0" y="-22096"/>
    </p:cViewPr>
  </p:outlineViewPr>
  <p:notesTextViewPr>
    <p:cViewPr>
      <p:scale>
        <a:sx n="1" d="1"/>
        <a:sy n="1" d="1"/>
      </p:scale>
      <p:origin x="0" y="0"/>
    </p:cViewPr>
  </p:notesTextViewPr>
  <p:sorterViewPr>
    <p:cViewPr>
      <p:scale>
        <a:sx n="1" d="1"/>
        <a:sy n="1" d="1"/>
      </p:scale>
      <p:origin x="0" y="0"/>
    </p:cViewPr>
  </p:sorterViewPr>
  <p:notesViewPr>
    <p:cSldViewPr snapToGrid="0" showGuides="1">
      <p:cViewPr varScale="1">
        <p:scale>
          <a:sx n="50" d="100"/>
          <a:sy n="50" d="100"/>
        </p:scale>
        <p:origin x="2804" y="44"/>
      </p:cViewPr>
      <p:guideLst>
        <p:guide orient="horz" pos="3888"/>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presProps" Target="presProps.xml"/><Relationship Id="rId5" Type="http://schemas.openxmlformats.org/officeDocument/2006/relationships/slideMaster" Target="slideMasters/slideMaster2.xml"/><Relationship Id="rId10"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handoutMaster" Target="handoutMasters/handout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54425A-3696-4DFB-B808-D2B88F3EB7C0}"/>
              </a:ext>
            </a:extLst>
          </p:cNvPr>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vl1pPr>
          </a:lstStyle>
          <a:p>
            <a:endParaRPr lang="en-US" dirty="0">
              <a:latin typeface="Oracle Sans Tab" panose="020B0503020204020204" pitchFamily="34" charset="0"/>
            </a:endParaRPr>
          </a:p>
        </p:txBody>
      </p:sp>
      <p:sp>
        <p:nvSpPr>
          <p:cNvPr id="3" name="Date Placeholder 2">
            <a:extLst>
              <a:ext uri="{FF2B5EF4-FFF2-40B4-BE49-F238E27FC236}">
                <a16:creationId xmlns:a16="http://schemas.microsoft.com/office/drawing/2014/main" id="{8F51457F-2D60-4187-92B7-C5BBED78E963}"/>
              </a:ext>
            </a:extLst>
          </p:cNvPr>
          <p:cNvSpPr>
            <a:spLocks noGrp="1"/>
          </p:cNvSpPr>
          <p:nvPr>
            <p:ph type="dt" sz="quarter" idx="1"/>
          </p:nvPr>
        </p:nvSpPr>
        <p:spPr>
          <a:xfrm>
            <a:off x="4143589" y="1"/>
            <a:ext cx="3169919" cy="619364"/>
          </a:xfrm>
          <a:prstGeom prst="rect">
            <a:avLst/>
          </a:prstGeom>
        </p:spPr>
        <p:txBody>
          <a:bodyPr vert="horz" lIns="112299" tIns="56150" rIns="112299" bIns="56150" rtlCol="0"/>
          <a:lstStyle>
            <a:lvl1pPr algn="r">
              <a:defRPr sz="1600"/>
            </a:lvl1pPr>
          </a:lstStyle>
          <a:p>
            <a:fld id="{320DD655-51D6-466D-8D72-5C78765FC630}" type="datetimeFigureOut">
              <a:rPr lang="en-US" smtClean="0">
                <a:latin typeface="Oracle Sans Tab" panose="020B0503020204020204" pitchFamily="34" charset="0"/>
              </a:rPr>
              <a:t>7/5/23</a:t>
            </a:fld>
            <a:endParaRPr lang="en-US" dirty="0">
              <a:latin typeface="Oracle Sans Tab" panose="020B0503020204020204" pitchFamily="34" charset="0"/>
            </a:endParaRPr>
          </a:p>
        </p:txBody>
      </p:sp>
      <p:sp>
        <p:nvSpPr>
          <p:cNvPr id="4" name="Footer Placeholder 3">
            <a:extLst>
              <a:ext uri="{FF2B5EF4-FFF2-40B4-BE49-F238E27FC236}">
                <a16:creationId xmlns:a16="http://schemas.microsoft.com/office/drawing/2014/main" id="{53FA8CCD-D5C0-4680-BEFC-52889AACDB6E}"/>
              </a:ext>
            </a:extLst>
          </p:cNvPr>
          <p:cNvSpPr>
            <a:spLocks noGrp="1"/>
          </p:cNvSpPr>
          <p:nvPr>
            <p:ph type="ftr" sz="quarter" idx="2"/>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dirty="0">
              <a:latin typeface="Oracle Sans Tab" panose="020B0503020204020204" pitchFamily="34" charset="0"/>
            </a:endParaRPr>
          </a:p>
        </p:txBody>
      </p:sp>
      <p:sp>
        <p:nvSpPr>
          <p:cNvPr id="5" name="Slide Number Placeholder 4">
            <a:extLst>
              <a:ext uri="{FF2B5EF4-FFF2-40B4-BE49-F238E27FC236}">
                <a16:creationId xmlns:a16="http://schemas.microsoft.com/office/drawing/2014/main" id="{3E50B35B-8976-44A2-B80D-FC8BD07A167F}"/>
              </a:ext>
            </a:extLst>
          </p:cNvPr>
          <p:cNvSpPr>
            <a:spLocks noGrp="1"/>
          </p:cNvSpPr>
          <p:nvPr>
            <p:ph type="sldNum" sz="quarter" idx="3"/>
          </p:nvPr>
        </p:nvSpPr>
        <p:spPr>
          <a:xfrm>
            <a:off x="4143589" y="11725038"/>
            <a:ext cx="3169919" cy="619362"/>
          </a:xfrm>
          <a:prstGeom prst="rect">
            <a:avLst/>
          </a:prstGeom>
        </p:spPr>
        <p:txBody>
          <a:bodyPr vert="horz" lIns="112299" tIns="56150" rIns="112299" bIns="56150" rtlCol="0" anchor="b"/>
          <a:lstStyle>
            <a:lvl1pPr algn="r">
              <a:defRPr sz="1600"/>
            </a:lvl1pPr>
          </a:lstStyle>
          <a:p>
            <a:fld id="{9D34DC6F-9D14-4548-8221-51EE6F5B6657}" type="slidenum">
              <a:rPr lang="en-US" smtClean="0">
                <a:latin typeface="Oracle Sans Tab" panose="020B0503020204020204" pitchFamily="34" charset="0"/>
              </a:rPr>
              <a:t>‹#›</a:t>
            </a:fld>
            <a:endParaRPr lang="en-US" dirty="0">
              <a:latin typeface="Oracle Sans Tab" panose="020B0503020204020204" pitchFamily="34" charset="0"/>
            </a:endParaRPr>
          </a:p>
        </p:txBody>
      </p:sp>
    </p:spTree>
    <p:extLst>
      <p:ext uri="{BB962C8B-B14F-4D97-AF65-F5344CB8AC3E}">
        <p14:creationId xmlns:p14="http://schemas.microsoft.com/office/powerpoint/2010/main" val="1260127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atin typeface="Oracle Sans Tab" panose="020B0503020204020204" pitchFamily="34" charset="0"/>
              </a:defRPr>
            </a:lvl1pPr>
          </a:lstStyle>
          <a:p>
            <a:endParaRPr lang="en-US" dirty="0"/>
          </a:p>
        </p:txBody>
      </p:sp>
      <p:sp>
        <p:nvSpPr>
          <p:cNvPr id="3" name="Date Placeholder 2"/>
          <p:cNvSpPr>
            <a:spLocks noGrp="1"/>
          </p:cNvSpPr>
          <p:nvPr>
            <p:ph type="dt" idx="1"/>
          </p:nvPr>
        </p:nvSpPr>
        <p:spPr>
          <a:xfrm>
            <a:off x="4143589" y="1"/>
            <a:ext cx="3169919" cy="619364"/>
          </a:xfrm>
          <a:prstGeom prst="rect">
            <a:avLst/>
          </a:prstGeom>
        </p:spPr>
        <p:txBody>
          <a:bodyPr vert="horz" lIns="112299" tIns="56150" rIns="112299" bIns="56150" rtlCol="0"/>
          <a:lstStyle>
            <a:lvl1pPr algn="r">
              <a:defRPr sz="1600">
                <a:latin typeface="Oracle Sans Tab" panose="020B0503020204020204" pitchFamily="34" charset="0"/>
              </a:defRPr>
            </a:lvl1pPr>
          </a:lstStyle>
          <a:p>
            <a:fld id="{4F9C25BA-F9B0-4418-8CA0-3A9DF1256BA5}" type="datetimeFigureOut">
              <a:rPr lang="en-US" smtClean="0"/>
              <a:pPr/>
              <a:t>7/5/23</a:t>
            </a:fld>
            <a:endParaRPr lang="en-US" dirty="0"/>
          </a:p>
        </p:txBody>
      </p:sp>
      <p:sp>
        <p:nvSpPr>
          <p:cNvPr id="4" name="Slide Image Placeholder 3"/>
          <p:cNvSpPr>
            <a:spLocks noGrp="1" noRot="1" noChangeAspect="1"/>
          </p:cNvSpPr>
          <p:nvPr>
            <p:ph type="sldImg" idx="2"/>
          </p:nvPr>
        </p:nvSpPr>
        <p:spPr>
          <a:xfrm>
            <a:off x="-44450" y="1543050"/>
            <a:ext cx="7404100" cy="4165600"/>
          </a:xfrm>
          <a:prstGeom prst="rect">
            <a:avLst/>
          </a:prstGeom>
          <a:noFill/>
          <a:ln w="12700">
            <a:solidFill>
              <a:prstClr val="black"/>
            </a:solidFill>
          </a:ln>
        </p:spPr>
        <p:txBody>
          <a:bodyPr vert="horz" lIns="112299" tIns="56150" rIns="112299" bIns="56150" rtlCol="0" anchor="ctr"/>
          <a:lstStyle/>
          <a:p>
            <a:endParaRPr lang="en-US" dirty="0"/>
          </a:p>
        </p:txBody>
      </p:sp>
      <p:sp>
        <p:nvSpPr>
          <p:cNvPr id="5" name="Notes Placeholder 4"/>
          <p:cNvSpPr>
            <a:spLocks noGrp="1"/>
          </p:cNvSpPr>
          <p:nvPr>
            <p:ph type="body" sz="quarter" idx="3"/>
          </p:nvPr>
        </p:nvSpPr>
        <p:spPr>
          <a:xfrm>
            <a:off x="731520" y="5940742"/>
            <a:ext cx="5852160" cy="4860608"/>
          </a:xfrm>
          <a:prstGeom prst="rect">
            <a:avLst/>
          </a:prstGeom>
          <a:noFill/>
        </p:spPr>
        <p:txBody>
          <a:bodyPr vert="horz" lIns="0" tIns="0" rIns="0" bIns="0" rtlCol="0">
            <a:noAutofit/>
          </a:bodyPr>
          <a:lstStyle/>
          <a:p>
            <a:pPr marR="0" lvl="0" indent="0" fontAlgn="auto">
              <a:lnSpc>
                <a:spcPct val="95000"/>
              </a:lnSpc>
              <a:spcBef>
                <a:spcPts val="736"/>
              </a:spcBef>
              <a:spcAft>
                <a:spcPts val="0"/>
              </a:spcAft>
              <a:buClrTx/>
              <a:buSzTx/>
              <a:buFont typeface="System Font Regular"/>
              <a:buNone/>
              <a:tabLst/>
            </a:pPr>
            <a:r>
              <a:rPr lang="en-US" dirty="0"/>
              <a:t>Edit Master text styles</a:t>
            </a:r>
          </a:p>
          <a:p>
            <a:pPr marL="449199" marR="0" lvl="1" indent="-224599" fontAlgn="auto">
              <a:lnSpc>
                <a:spcPct val="95000"/>
              </a:lnSpc>
              <a:spcBef>
                <a:spcPts val="736"/>
              </a:spcBef>
              <a:spcAft>
                <a:spcPts val="0"/>
              </a:spcAft>
              <a:buClrTx/>
              <a:buSzPct val="100000"/>
              <a:buFont typeface="Arial" panose="020B0604020202020204" pitchFamily="34" charset="0"/>
              <a:buChar char="•"/>
              <a:tabLst/>
            </a:pPr>
            <a:r>
              <a:rPr lang="en-US" dirty="0"/>
              <a:t>Second level</a:t>
            </a:r>
          </a:p>
          <a:p>
            <a:pPr marL="898397" marR="0" lvl="2" indent="-224599" fontAlgn="auto">
              <a:lnSpc>
                <a:spcPct val="95000"/>
              </a:lnSpc>
              <a:spcBef>
                <a:spcPts val="491"/>
              </a:spcBef>
              <a:spcAft>
                <a:spcPts val="0"/>
              </a:spcAft>
              <a:buClrTx/>
              <a:buSzPct val="120000"/>
              <a:buFont typeface="System Font Regular"/>
              <a:buChar char="-"/>
              <a:tabLst/>
            </a:pPr>
            <a:r>
              <a:rPr lang="en-US" dirty="0"/>
              <a:t>Third level</a:t>
            </a:r>
          </a:p>
          <a:p>
            <a:pPr marL="1347596" marR="0" lvl="3" indent="-224599" fontAlgn="auto">
              <a:lnSpc>
                <a:spcPct val="95000"/>
              </a:lnSpc>
              <a:spcBef>
                <a:spcPts val="491"/>
              </a:spcBef>
              <a:spcAft>
                <a:spcPts val="0"/>
              </a:spcAft>
              <a:buClrTx/>
              <a:buSzPct val="100000"/>
              <a:buFont typeface="System Font Regular"/>
              <a:buChar char="◦"/>
              <a:tabLst/>
            </a:pPr>
            <a:r>
              <a:rPr lang="en-US" dirty="0"/>
              <a:t>Fourth level</a:t>
            </a:r>
          </a:p>
          <a:p>
            <a:pPr marL="1796796" marR="0" lvl="4" indent="-224599" fontAlgn="auto">
              <a:lnSpc>
                <a:spcPct val="95000"/>
              </a:lnSpc>
              <a:spcBef>
                <a:spcPts val="491"/>
              </a:spcBef>
              <a:spcAft>
                <a:spcPts val="0"/>
              </a:spcAft>
              <a:buClrTx/>
              <a:buSzTx/>
              <a:buFont typeface="System Font Regular"/>
              <a:buChar char="•"/>
              <a:tabLst/>
            </a:pPr>
            <a:r>
              <a:rPr lang="en-US" dirty="0"/>
              <a:t>Fifth level</a:t>
            </a:r>
          </a:p>
        </p:txBody>
      </p:sp>
      <p:sp>
        <p:nvSpPr>
          <p:cNvPr id="7" name="Slide Number Placeholder 6"/>
          <p:cNvSpPr>
            <a:spLocks noGrp="1"/>
          </p:cNvSpPr>
          <p:nvPr>
            <p:ph type="sldNum" sz="quarter" idx="5"/>
          </p:nvPr>
        </p:nvSpPr>
        <p:spPr>
          <a:xfrm>
            <a:off x="4143589" y="11725038"/>
            <a:ext cx="3169919" cy="619362"/>
          </a:xfrm>
          <a:prstGeom prst="rect">
            <a:avLst/>
          </a:prstGeom>
        </p:spPr>
        <p:txBody>
          <a:bodyPr vert="horz" lIns="112299" tIns="56150" rIns="112299" bIns="56150" rtlCol="0" anchor="b"/>
          <a:lstStyle>
            <a:lvl1pPr algn="r">
              <a:defRPr sz="1600">
                <a:latin typeface="Oracle Sans Tab" panose="020B0503020204020204" pitchFamily="34" charset="0"/>
              </a:defRPr>
            </a:lvl1pPr>
          </a:lstStyle>
          <a:p>
            <a:fld id="{9EDC5964-3162-43B5-B1EC-63C8D166D7D3}" type="slidenum">
              <a:rPr lang="en-US" smtClean="0"/>
              <a:pPr/>
              <a:t>‹#›</a:t>
            </a:fld>
            <a:endParaRPr lang="en-US" dirty="0"/>
          </a:p>
        </p:txBody>
      </p:sp>
      <p:sp>
        <p:nvSpPr>
          <p:cNvPr id="6" name="Footer Placeholder 5"/>
          <p:cNvSpPr>
            <a:spLocks noGrp="1"/>
          </p:cNvSpPr>
          <p:nvPr>
            <p:ph type="ftr" sz="quarter" idx="4"/>
          </p:nvPr>
        </p:nvSpPr>
        <p:spPr>
          <a:xfrm>
            <a:off x="2" y="11725038"/>
            <a:ext cx="3169919" cy="619362"/>
          </a:xfrm>
          <a:prstGeom prst="rect">
            <a:avLst/>
          </a:prstGeom>
        </p:spPr>
        <p:txBody>
          <a:bodyPr vert="horz" lIns="112299" tIns="56150" rIns="112299" bIns="56150" rtlCol="0" anchor="b"/>
          <a:lstStyle>
            <a:lvl1pPr algn="l">
              <a:defRPr sz="1600">
                <a:latin typeface="Oracle Sans Tab" panose="020B0503020204020204" pitchFamily="34" charset="0"/>
              </a:defRPr>
            </a:lvl1pPr>
          </a:lstStyle>
          <a:p>
            <a:endParaRPr lang="en-US" dirty="0"/>
          </a:p>
        </p:txBody>
      </p:sp>
    </p:spTree>
    <p:extLst>
      <p:ext uri="{BB962C8B-B14F-4D97-AF65-F5344CB8AC3E}">
        <p14:creationId xmlns:p14="http://schemas.microsoft.com/office/powerpoint/2010/main" val="684971693"/>
      </p:ext>
    </p:extLst>
  </p:cSld>
  <p:clrMap bg1="lt1" tx1="dk1" bg2="lt2" tx2="dk2" accent1="accent1" accent2="accent2" accent3="accent3" accent4="accent4" accent5="accent5" accent6="accent6" hlink="hlink" folHlink="folHlink"/>
  <p:notesStyle>
    <a:lvl1pPr marL="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1pPr>
    <a:lvl2pPr marL="45720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2pPr>
    <a:lvl3pPr marL="914400" algn="l" defTabSz="914400" rtl="0" eaLnBrk="1" latinLnBrk="0" hangingPunct="1">
      <a:defRPr lang="en-US" sz="1100" kern="1200">
        <a:solidFill>
          <a:schemeClr val="tx1"/>
        </a:solidFill>
        <a:latin typeface="Oracle Sans Tab Light" panose="020B0403020204020204" pitchFamily="34" charset="0"/>
        <a:ea typeface="+mn-ea"/>
        <a:cs typeface="Oracle Sans Tab Light" panose="020B0403020204020204" pitchFamily="34" charset="0"/>
      </a:defRPr>
    </a:lvl3pPr>
    <a:lvl4pPr marL="1371600" algn="l" defTabSz="914400" rtl="0" eaLnBrk="1" latinLnBrk="0" hangingPunct="1">
      <a:defRPr lang="en-US" sz="1050" kern="1200">
        <a:solidFill>
          <a:schemeClr val="tx1"/>
        </a:solidFill>
        <a:latin typeface="Oracle Sans Tab Light" panose="020B0403020204020204" pitchFamily="34" charset="0"/>
        <a:ea typeface="+mn-ea"/>
        <a:cs typeface="Oracle Sans Tab Light" panose="020B0403020204020204" pitchFamily="34" charset="0"/>
      </a:defRPr>
    </a:lvl4pPr>
    <a:lvl5pPr marL="1828800" algn="l" defTabSz="914400" rtl="0" eaLnBrk="1" latinLnBrk="0" hangingPunct="1">
      <a:defRPr lang="en-US" sz="1000" kern="1200">
        <a:solidFill>
          <a:schemeClr val="tx1"/>
        </a:solidFill>
        <a:latin typeface="Oracle Sans Tab Light" panose="020B0403020204020204" pitchFamily="34" charset="0"/>
        <a:ea typeface="+mn-ea"/>
        <a:cs typeface="Oracle Sans Tab Light" panose="020B0403020204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8.jp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9.jp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10.svg"/><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hyperlink" Target="mailto:mailto:quietperiod_ww_grp@oracle.com" TargetMode="External"/><Relationship Id="rId2" Type="http://schemas.openxmlformats.org/officeDocument/2006/relationships/hyperlink" Target="https://confluence.oraclecorp.com/confluence/display/DemandCenter/Safe+Harbor+Disclosures+for+Presentations" TargetMode="External"/><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44.xml.rels><?xml version="1.0" encoding="UTF-8" standalone="yes"?>
<Relationships xmlns="http://schemas.openxmlformats.org/package/2006/relationships"><Relationship Id="rId3" Type="http://schemas.openxmlformats.org/officeDocument/2006/relationships/hyperlink" Target="https://confluence.oraclecorp.com/confluence/display/DemandCenter/Safe+Harbor+Disclosures+for+Presentations" TargetMode="External"/><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hyperlink" Target="mailto:quietperiod_ww_grp@oracle.com" TargetMode="Externa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ight - Titl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C96C0F11-AAE4-4147-BF68-F2C0EE13073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860484" y="20917"/>
            <a:ext cx="4331516" cy="2542941"/>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5595"/>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3188"/>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26349A69-90E3-45DB-BC86-3B7FB26B13E2}"/>
              </a:ext>
            </a:extLst>
          </p:cNvPr>
          <p:cNvSpPr/>
          <p:nvPr userDrawn="1"/>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p>
        </p:txBody>
      </p:sp>
    </p:spTree>
    <p:extLst>
      <p:ext uri="{BB962C8B-B14F-4D97-AF65-F5344CB8AC3E}">
        <p14:creationId xmlns:p14="http://schemas.microsoft.com/office/powerpoint/2010/main" val="311639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ark - Title/Subtitle 2 Column">
    <p:bg>
      <p:bgRef idx="1001">
        <a:schemeClr val="bg1"/>
      </p:bgRef>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8521" y="160858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9724"/>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C3662519-4941-4045-9F0E-DBC7AD6CC29F}"/>
              </a:ext>
            </a:extLst>
          </p:cNvPr>
          <p:cNvSpPr>
            <a:spLocks noGrp="1"/>
          </p:cNvSpPr>
          <p:nvPr>
            <p:ph type="title" hasCustomPrompt="1"/>
          </p:nvPr>
        </p:nvSpPr>
        <p:spPr/>
        <p:txBody>
          <a:bodyPr/>
          <a:lstStyle>
            <a:lvl1pPr>
              <a:defRPr/>
            </a:lvl1pPr>
          </a:lstStyle>
          <a:p>
            <a:r>
              <a:rPr lang="en-US" dirty="0"/>
              <a:t>Title</a:t>
            </a:r>
          </a:p>
        </p:txBody>
      </p:sp>
      <p:sp>
        <p:nvSpPr>
          <p:cNvPr id="2" name="Footer Placeholder 4">
            <a:extLst>
              <a:ext uri="{FF2B5EF4-FFF2-40B4-BE49-F238E27FC236}">
                <a16:creationId xmlns:a16="http://schemas.microsoft.com/office/drawing/2014/main" id="{E9B646FD-EC19-ACD5-B717-148D5068004B}"/>
              </a:ext>
            </a:extLst>
          </p:cNvPr>
          <p:cNvSpPr>
            <a:spLocks noGrp="1"/>
          </p:cNvSpPr>
          <p:nvPr>
            <p:ph type="ftr" sz="quarter" idx="3"/>
          </p:nvPr>
        </p:nvSpPr>
        <p:spPr>
          <a:xfrm>
            <a:off x="1297641" y="6444147"/>
            <a:ext cx="3890682" cy="123111"/>
          </a:xfrm>
          <a:prstGeom prst="rect">
            <a:avLst/>
          </a:prstGeom>
        </p:spPr>
        <p:txBody>
          <a:bodyPr vert="horz" wrap="none" lIns="0" tIns="45720" rIns="0" bIns="45720" rtlCol="0" anchor="ctr"/>
          <a:lstStyle>
            <a:lvl1pPr algn="l">
              <a:defRPr lang="en-US" sz="800" b="0" i="0" kern="1200">
                <a:solidFill>
                  <a:srgbClr val="AEA8A2"/>
                </a:solidFill>
                <a:latin typeface="+mn-lt"/>
                <a:ea typeface="Open Sans Semibold" charset="0"/>
                <a:cs typeface="Open Sans Semibold" charset="0"/>
              </a:defRPr>
            </a:lvl1pPr>
          </a:lstStyle>
          <a:p>
            <a:r>
              <a:rPr lang="en-US"/>
              <a:t>Copyright © 2022, Oracle and/or its affiliates</a:t>
            </a:r>
            <a:endParaRPr lang="en-US" dirty="0"/>
          </a:p>
        </p:txBody>
      </p:sp>
      <p:sp>
        <p:nvSpPr>
          <p:cNvPr id="4" name="Slide Number Placeholder 5">
            <a:extLst>
              <a:ext uri="{FF2B5EF4-FFF2-40B4-BE49-F238E27FC236}">
                <a16:creationId xmlns:a16="http://schemas.microsoft.com/office/drawing/2014/main" id="{7A928CD3-D4BC-7A7E-2772-70C0A996CCD0}"/>
              </a:ext>
            </a:extLst>
          </p:cNvPr>
          <p:cNvSpPr>
            <a:spLocks noGrp="1"/>
          </p:cNvSpPr>
          <p:nvPr>
            <p:ph type="sldNum" sz="quarter" idx="4"/>
          </p:nvPr>
        </p:nvSpPr>
        <p:spPr>
          <a:xfrm>
            <a:off x="768875" y="6444147"/>
            <a:ext cx="374125" cy="123111"/>
          </a:xfrm>
          <a:prstGeom prst="rect">
            <a:avLst/>
          </a:prstGeom>
        </p:spPr>
        <p:txBody>
          <a:bodyPr vert="horz" wrap="none" lIns="0" tIns="45720" rIns="0" bIns="45720" rtlCol="0" anchor="ctr"/>
          <a:lstStyle>
            <a:lvl1pPr>
              <a:defRPr lang="en-US" sz="800" b="0" i="0" smtClean="0">
                <a:solidFill>
                  <a:srgbClr val="AEA8A2"/>
                </a:solidFill>
                <a:ea typeface="Open Sans Semibold" charset="0"/>
                <a:cs typeface="Open Sans Semibold" charset="0"/>
              </a:defRPr>
            </a:lvl1pPr>
          </a:lstStyle>
          <a:p>
            <a:fld id="{CE0362A5-B1EA-B745-B86C-13A653B9CC8E}" type="slidenum">
              <a:rPr lang="en-US" smtClean="0"/>
              <a:pPr/>
              <a:t>‹#›</a:t>
            </a:fld>
            <a:endParaRPr lang="en-US" dirty="0"/>
          </a:p>
        </p:txBody>
      </p:sp>
    </p:spTree>
    <p:extLst>
      <p:ext uri="{BB962C8B-B14F-4D97-AF65-F5344CB8AC3E}">
        <p14:creationId xmlns:p14="http://schemas.microsoft.com/office/powerpoint/2010/main" val="30185914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6_Logo Wall_Air">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2"/>
                </a:solidFill>
              </a:defRPr>
            </a:lvl1pPr>
          </a:lstStyle>
          <a:p>
            <a:r>
              <a:rPr lang="en-US" dirty="0"/>
              <a:t>Title (six logos)</a:t>
            </a:r>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2022,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8" name="Content Placeholder 6">
            <a:extLst>
              <a:ext uri="{FF2B5EF4-FFF2-40B4-BE49-F238E27FC236}">
                <a16:creationId xmlns:a16="http://schemas.microsoft.com/office/drawing/2014/main" id="{A6620ABA-CA7A-4F7B-B31D-0190FB4A4288}"/>
              </a:ext>
            </a:extLst>
          </p:cNvPr>
          <p:cNvSpPr>
            <a:spLocks noGrp="1"/>
          </p:cNvSpPr>
          <p:nvPr>
            <p:ph sz="quarter" idx="29" hasCustomPrompt="1"/>
          </p:nvPr>
        </p:nvSpPr>
        <p:spPr>
          <a:xfrm>
            <a:off x="1262063"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2" name="Straight Connector 21">
            <a:extLst>
              <a:ext uri="{FF2B5EF4-FFF2-40B4-BE49-F238E27FC236}">
                <a16:creationId xmlns:a16="http://schemas.microsoft.com/office/drawing/2014/main" id="{58B192C5-F129-48ED-99A3-F136257F608A}"/>
              </a:ext>
              <a:ext uri="{C183D7F6-B498-43B3-948B-1728B52AA6E4}">
                <adec:decorative xmlns:adec="http://schemas.microsoft.com/office/drawing/2017/decorative" val="1"/>
              </a:ext>
            </a:extLst>
          </p:cNvPr>
          <p:cNvCxnSpPr>
            <a:cxnSpLocks/>
          </p:cNvCxnSpPr>
          <p:nvPr userDrawn="1"/>
        </p:nvCxnSpPr>
        <p:spPr>
          <a:xfrm>
            <a:off x="4271211" y="1586163"/>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0" name="Content Placeholder 6">
            <a:extLst>
              <a:ext uri="{FF2B5EF4-FFF2-40B4-BE49-F238E27FC236}">
                <a16:creationId xmlns:a16="http://schemas.microsoft.com/office/drawing/2014/main" id="{28521CEB-5128-4ED7-B411-5E3A1A89CAD0}"/>
              </a:ext>
            </a:extLst>
          </p:cNvPr>
          <p:cNvSpPr>
            <a:spLocks noGrp="1"/>
          </p:cNvSpPr>
          <p:nvPr>
            <p:ph sz="quarter" idx="30" hasCustomPrompt="1"/>
          </p:nvPr>
        </p:nvSpPr>
        <p:spPr>
          <a:xfrm>
            <a:off x="4789034"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31" name="Straight Connector 30">
            <a:extLst>
              <a:ext uri="{FF2B5EF4-FFF2-40B4-BE49-F238E27FC236}">
                <a16:creationId xmlns:a16="http://schemas.microsoft.com/office/drawing/2014/main" id="{C5714898-616C-4F38-9C60-CFC519E71F27}"/>
              </a:ext>
              <a:ext uri="{C183D7F6-B498-43B3-948B-1728B52AA6E4}">
                <adec:decorative xmlns:adec="http://schemas.microsoft.com/office/drawing/2017/decorative" val="1"/>
              </a:ext>
            </a:extLst>
          </p:cNvPr>
          <p:cNvCxnSpPr>
            <a:cxnSpLocks/>
          </p:cNvCxnSpPr>
          <p:nvPr userDrawn="1"/>
        </p:nvCxnSpPr>
        <p:spPr>
          <a:xfrm>
            <a:off x="7924799" y="1586163"/>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2" name="Content Placeholder 6">
            <a:extLst>
              <a:ext uri="{FF2B5EF4-FFF2-40B4-BE49-F238E27FC236}">
                <a16:creationId xmlns:a16="http://schemas.microsoft.com/office/drawing/2014/main" id="{75E902B3-D667-4442-861C-2FBFD0617135}"/>
              </a:ext>
            </a:extLst>
          </p:cNvPr>
          <p:cNvSpPr>
            <a:spLocks noGrp="1"/>
          </p:cNvSpPr>
          <p:nvPr>
            <p:ph sz="quarter" idx="31" hasCustomPrompt="1"/>
          </p:nvPr>
        </p:nvSpPr>
        <p:spPr>
          <a:xfrm>
            <a:off x="8283349"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33" name="Straight Connector 32">
            <a:extLst>
              <a:ext uri="{FF2B5EF4-FFF2-40B4-BE49-F238E27FC236}">
                <a16:creationId xmlns:a16="http://schemas.microsoft.com/office/drawing/2014/main" id="{E4F8D7D1-6004-471F-B9E3-DF7E33294729}"/>
              </a:ext>
              <a:ext uri="{C183D7F6-B498-43B3-948B-1728B52AA6E4}">
                <adec:decorative xmlns:adec="http://schemas.microsoft.com/office/drawing/2017/decorative" val="1"/>
              </a:ext>
            </a:extLst>
          </p:cNvPr>
          <p:cNvCxnSpPr>
            <a:cxnSpLocks/>
          </p:cNvCxnSpPr>
          <p:nvPr userDrawn="1"/>
        </p:nvCxnSpPr>
        <p:spPr>
          <a:xfrm>
            <a:off x="1127759"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4" name="Content Placeholder 6">
            <a:extLst>
              <a:ext uri="{FF2B5EF4-FFF2-40B4-BE49-F238E27FC236}">
                <a16:creationId xmlns:a16="http://schemas.microsoft.com/office/drawing/2014/main" id="{757BB81E-6D33-40F9-BF5D-6EC660E18844}"/>
              </a:ext>
            </a:extLst>
          </p:cNvPr>
          <p:cNvSpPr>
            <a:spLocks noGrp="1"/>
          </p:cNvSpPr>
          <p:nvPr>
            <p:ph sz="quarter" idx="32" hasCustomPrompt="1"/>
          </p:nvPr>
        </p:nvSpPr>
        <p:spPr>
          <a:xfrm>
            <a:off x="1262063"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35" name="Straight Connector 34">
            <a:extLst>
              <a:ext uri="{FF2B5EF4-FFF2-40B4-BE49-F238E27FC236}">
                <a16:creationId xmlns:a16="http://schemas.microsoft.com/office/drawing/2014/main" id="{5BC566B5-FC23-4046-8A6A-021AE29B36E6}"/>
              </a:ext>
              <a:ext uri="{C183D7F6-B498-43B3-948B-1728B52AA6E4}">
                <adec:decorative xmlns:adec="http://schemas.microsoft.com/office/drawing/2017/decorative" val="1"/>
              </a:ext>
            </a:extLst>
          </p:cNvPr>
          <p:cNvCxnSpPr>
            <a:cxnSpLocks/>
          </p:cNvCxnSpPr>
          <p:nvPr userDrawn="1"/>
        </p:nvCxnSpPr>
        <p:spPr>
          <a:xfrm>
            <a:off x="4632158"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6" name="Content Placeholder 6">
            <a:extLst>
              <a:ext uri="{FF2B5EF4-FFF2-40B4-BE49-F238E27FC236}">
                <a16:creationId xmlns:a16="http://schemas.microsoft.com/office/drawing/2014/main" id="{A29236A8-D7FA-44DF-9E7B-534F3F23623B}"/>
              </a:ext>
            </a:extLst>
          </p:cNvPr>
          <p:cNvSpPr>
            <a:spLocks noGrp="1"/>
          </p:cNvSpPr>
          <p:nvPr>
            <p:ph sz="quarter" idx="33" hasCustomPrompt="1"/>
          </p:nvPr>
        </p:nvSpPr>
        <p:spPr>
          <a:xfrm>
            <a:off x="4789034"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37" name="Straight Connector 36">
            <a:extLst>
              <a:ext uri="{FF2B5EF4-FFF2-40B4-BE49-F238E27FC236}">
                <a16:creationId xmlns:a16="http://schemas.microsoft.com/office/drawing/2014/main" id="{FFE0F5E2-F3B0-424A-B2F4-608BC85D0F26}"/>
              </a:ext>
              <a:ext uri="{C183D7F6-B498-43B3-948B-1728B52AA6E4}">
                <adec:decorative xmlns:adec="http://schemas.microsoft.com/office/drawing/2017/decorative" val="1"/>
              </a:ext>
            </a:extLst>
          </p:cNvPr>
          <p:cNvCxnSpPr>
            <a:cxnSpLocks/>
          </p:cNvCxnSpPr>
          <p:nvPr userDrawn="1"/>
        </p:nvCxnSpPr>
        <p:spPr>
          <a:xfrm>
            <a:off x="8152496"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8" name="Content Placeholder 6">
            <a:extLst>
              <a:ext uri="{FF2B5EF4-FFF2-40B4-BE49-F238E27FC236}">
                <a16:creationId xmlns:a16="http://schemas.microsoft.com/office/drawing/2014/main" id="{2335DD81-A752-4C96-A14A-A267F229B501}"/>
              </a:ext>
            </a:extLst>
          </p:cNvPr>
          <p:cNvSpPr>
            <a:spLocks noGrp="1"/>
          </p:cNvSpPr>
          <p:nvPr>
            <p:ph sz="quarter" idx="34" hasCustomPrompt="1"/>
          </p:nvPr>
        </p:nvSpPr>
        <p:spPr>
          <a:xfrm>
            <a:off x="8283349"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spTree>
    <p:extLst>
      <p:ext uri="{BB962C8B-B14F-4D97-AF65-F5344CB8AC3E}">
        <p14:creationId xmlns:p14="http://schemas.microsoft.com/office/powerpoint/2010/main" val="3247519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2_Logo Wall_Bark">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 (twelve logos)</a:t>
            </a:r>
          </a:p>
        </p:txBody>
      </p:sp>
      <p:sp>
        <p:nvSpPr>
          <p:cNvPr id="5" name="Content Placeholder 4">
            <a:extLst>
              <a:ext uri="{FF2B5EF4-FFF2-40B4-BE49-F238E27FC236}">
                <a16:creationId xmlns:a16="http://schemas.microsoft.com/office/drawing/2014/main" id="{E41FFD96-0B53-46A5-8AF5-2BE66B72EDA3}"/>
              </a:ext>
            </a:extLst>
          </p:cNvPr>
          <p:cNvSpPr>
            <a:spLocks noGrp="1" noChangeAspect="1"/>
          </p:cNvSpPr>
          <p:nvPr>
            <p:ph sz="quarter" idx="36" hasCustomPrompt="1"/>
          </p:nvPr>
        </p:nvSpPr>
        <p:spPr>
          <a:xfrm>
            <a:off x="809625"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9" name="Straight Connector 18">
            <a:extLst>
              <a:ext uri="{FF2B5EF4-FFF2-40B4-BE49-F238E27FC236}">
                <a16:creationId xmlns:a16="http://schemas.microsoft.com/office/drawing/2014/main" id="{A35EFA56-B972-A24A-8215-0C929E2CB8B8}"/>
              </a:ext>
              <a:ext uri="{C183D7F6-B498-43B3-948B-1728B52AA6E4}">
                <adec:decorative xmlns:adec="http://schemas.microsoft.com/office/drawing/2017/decorative" val="1"/>
              </a:ext>
            </a:extLst>
          </p:cNvPr>
          <p:cNvCxnSpPr>
            <a:cxnSpLocks noChangeAspect="1"/>
          </p:cNvCxnSpPr>
          <p:nvPr userDrawn="1"/>
        </p:nvCxnSpPr>
        <p:spPr>
          <a:xfrm>
            <a:off x="3296653"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6" name="Content Placeholder 4">
            <a:extLst>
              <a:ext uri="{FF2B5EF4-FFF2-40B4-BE49-F238E27FC236}">
                <a16:creationId xmlns:a16="http://schemas.microsoft.com/office/drawing/2014/main" id="{8EA6D443-FF6E-4A45-8F90-A3BE2B38BED2}"/>
              </a:ext>
            </a:extLst>
          </p:cNvPr>
          <p:cNvSpPr>
            <a:spLocks noGrp="1" noChangeAspect="1"/>
          </p:cNvSpPr>
          <p:nvPr>
            <p:ph sz="quarter" idx="37" hasCustomPrompt="1"/>
          </p:nvPr>
        </p:nvSpPr>
        <p:spPr>
          <a:xfrm>
            <a:off x="3585482"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20" name="Straight Connector 19">
            <a:extLst>
              <a:ext uri="{FF2B5EF4-FFF2-40B4-BE49-F238E27FC236}">
                <a16:creationId xmlns:a16="http://schemas.microsoft.com/office/drawing/2014/main" id="{CC5D39A5-FFFA-EE46-BE4B-8F9D30FFB951}"/>
              </a:ext>
              <a:ext uri="{C183D7F6-B498-43B3-948B-1728B52AA6E4}">
                <adec:decorative xmlns:adec="http://schemas.microsoft.com/office/drawing/2017/decorative" val="1"/>
              </a:ext>
            </a:extLst>
          </p:cNvPr>
          <p:cNvCxnSpPr>
            <a:cxnSpLocks noChangeAspect="1"/>
          </p:cNvCxnSpPr>
          <p:nvPr userDrawn="1"/>
        </p:nvCxnSpPr>
        <p:spPr>
          <a:xfrm>
            <a:off x="6095999"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7" name="Content Placeholder 4">
            <a:extLst>
              <a:ext uri="{FF2B5EF4-FFF2-40B4-BE49-F238E27FC236}">
                <a16:creationId xmlns:a16="http://schemas.microsoft.com/office/drawing/2014/main" id="{9626E388-E35B-40E7-9E9A-DBBF54704B9A}"/>
              </a:ext>
            </a:extLst>
          </p:cNvPr>
          <p:cNvSpPr>
            <a:spLocks noGrp="1" noChangeAspect="1"/>
          </p:cNvSpPr>
          <p:nvPr>
            <p:ph sz="quarter" idx="38" hasCustomPrompt="1"/>
          </p:nvPr>
        </p:nvSpPr>
        <p:spPr>
          <a:xfrm>
            <a:off x="6372225"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38" name="Straight Connector 37">
            <a:extLst>
              <a:ext uri="{FF2B5EF4-FFF2-40B4-BE49-F238E27FC236}">
                <a16:creationId xmlns:a16="http://schemas.microsoft.com/office/drawing/2014/main" id="{E6CDEFDD-4F74-A641-A962-0116653AAF67}"/>
              </a:ext>
              <a:ext uri="{C183D7F6-B498-43B3-948B-1728B52AA6E4}">
                <adec:decorative xmlns:adec="http://schemas.microsoft.com/office/drawing/2017/decorative" val="1"/>
              </a:ext>
            </a:extLst>
          </p:cNvPr>
          <p:cNvCxnSpPr>
            <a:cxnSpLocks noChangeAspect="1"/>
          </p:cNvCxnSpPr>
          <p:nvPr userDrawn="1"/>
        </p:nvCxnSpPr>
        <p:spPr>
          <a:xfrm>
            <a:off x="8859252"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8" name="Content Placeholder 4">
            <a:extLst>
              <a:ext uri="{FF2B5EF4-FFF2-40B4-BE49-F238E27FC236}">
                <a16:creationId xmlns:a16="http://schemas.microsoft.com/office/drawing/2014/main" id="{BD9EA19A-7462-454F-BECA-03B6E0AAD020}"/>
              </a:ext>
            </a:extLst>
          </p:cNvPr>
          <p:cNvSpPr>
            <a:spLocks noGrp="1" noChangeAspect="1"/>
          </p:cNvSpPr>
          <p:nvPr>
            <p:ph sz="quarter" idx="39" hasCustomPrompt="1"/>
          </p:nvPr>
        </p:nvSpPr>
        <p:spPr>
          <a:xfrm>
            <a:off x="9169853"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4" name="Straight Connector 43">
            <a:extLst>
              <a:ext uri="{FF2B5EF4-FFF2-40B4-BE49-F238E27FC236}">
                <a16:creationId xmlns:a16="http://schemas.microsoft.com/office/drawing/2014/main" id="{9749CDC5-E735-7A4B-AB52-A478FD151DEF}"/>
              </a:ext>
              <a:ext uri="{C183D7F6-B498-43B3-948B-1728B52AA6E4}">
                <adec:decorative xmlns:adec="http://schemas.microsoft.com/office/drawing/2017/decorative" val="1"/>
              </a:ext>
            </a:extLst>
          </p:cNvPr>
          <p:cNvCxnSpPr>
            <a:cxnSpLocks noChangeAspect="1"/>
          </p:cNvCxnSpPr>
          <p:nvPr userDrawn="1"/>
        </p:nvCxnSpPr>
        <p:spPr>
          <a:xfrm>
            <a:off x="701840"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9" name="Content Placeholder 4">
            <a:extLst>
              <a:ext uri="{FF2B5EF4-FFF2-40B4-BE49-F238E27FC236}">
                <a16:creationId xmlns:a16="http://schemas.microsoft.com/office/drawing/2014/main" id="{D9E81DE2-5C90-42A2-A682-5940C169504B}"/>
              </a:ext>
            </a:extLst>
          </p:cNvPr>
          <p:cNvSpPr>
            <a:spLocks noGrp="1" noChangeAspect="1"/>
          </p:cNvSpPr>
          <p:nvPr>
            <p:ph sz="quarter" idx="40" hasCustomPrompt="1"/>
          </p:nvPr>
        </p:nvSpPr>
        <p:spPr>
          <a:xfrm>
            <a:off x="809625"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2" name="Straight Connector 41">
            <a:extLst>
              <a:ext uri="{FF2B5EF4-FFF2-40B4-BE49-F238E27FC236}">
                <a16:creationId xmlns:a16="http://schemas.microsoft.com/office/drawing/2014/main" id="{051BDF0F-3813-104D-A546-93AED66BCE88}"/>
              </a:ext>
              <a:ext uri="{C183D7F6-B498-43B3-948B-1728B52AA6E4}">
                <adec:decorative xmlns:adec="http://schemas.microsoft.com/office/drawing/2017/decorative" val="1"/>
              </a:ext>
            </a:extLst>
          </p:cNvPr>
          <p:cNvCxnSpPr>
            <a:cxnSpLocks noChangeAspect="1"/>
          </p:cNvCxnSpPr>
          <p:nvPr userDrawn="1"/>
        </p:nvCxnSpPr>
        <p:spPr>
          <a:xfrm>
            <a:off x="3471416"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0" name="Content Placeholder 4">
            <a:extLst>
              <a:ext uri="{FF2B5EF4-FFF2-40B4-BE49-F238E27FC236}">
                <a16:creationId xmlns:a16="http://schemas.microsoft.com/office/drawing/2014/main" id="{26B2BC11-CA9E-4711-ABB5-CA857F64F73E}"/>
              </a:ext>
            </a:extLst>
          </p:cNvPr>
          <p:cNvSpPr>
            <a:spLocks noGrp="1" noChangeAspect="1"/>
          </p:cNvSpPr>
          <p:nvPr>
            <p:ph sz="quarter" idx="41" hasCustomPrompt="1"/>
          </p:nvPr>
        </p:nvSpPr>
        <p:spPr>
          <a:xfrm>
            <a:off x="3585482"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0" name="Straight Connector 39">
            <a:extLst>
              <a:ext uri="{FF2B5EF4-FFF2-40B4-BE49-F238E27FC236}">
                <a16:creationId xmlns:a16="http://schemas.microsoft.com/office/drawing/2014/main" id="{8E5AB9A9-EFF8-6A45-8B72-BFA3C1A8B57A}"/>
              </a:ext>
              <a:ext uri="{C183D7F6-B498-43B3-948B-1728B52AA6E4}">
                <adec:decorative xmlns:adec="http://schemas.microsoft.com/office/drawing/2017/decorative" val="1"/>
              </a:ext>
            </a:extLst>
          </p:cNvPr>
          <p:cNvCxnSpPr>
            <a:cxnSpLocks noChangeAspect="1"/>
          </p:cNvCxnSpPr>
          <p:nvPr userDrawn="1"/>
        </p:nvCxnSpPr>
        <p:spPr>
          <a:xfrm>
            <a:off x="6215520"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1" name="Content Placeholder 4">
            <a:extLst>
              <a:ext uri="{FF2B5EF4-FFF2-40B4-BE49-F238E27FC236}">
                <a16:creationId xmlns:a16="http://schemas.microsoft.com/office/drawing/2014/main" id="{B2EF7401-2D0F-427B-ABA6-46923EB0B373}"/>
              </a:ext>
            </a:extLst>
          </p:cNvPr>
          <p:cNvSpPr>
            <a:spLocks noGrp="1" noChangeAspect="1"/>
          </p:cNvSpPr>
          <p:nvPr>
            <p:ph sz="quarter" idx="42" hasCustomPrompt="1"/>
          </p:nvPr>
        </p:nvSpPr>
        <p:spPr>
          <a:xfrm>
            <a:off x="6372225"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21" name="Straight Connector 20">
            <a:extLst>
              <a:ext uri="{FF2B5EF4-FFF2-40B4-BE49-F238E27FC236}">
                <a16:creationId xmlns:a16="http://schemas.microsoft.com/office/drawing/2014/main" id="{CE00CB47-057C-5F4D-BF08-50C125FBFF44}"/>
              </a:ext>
              <a:ext uri="{C183D7F6-B498-43B3-948B-1728B52AA6E4}">
                <adec:decorative xmlns:adec="http://schemas.microsoft.com/office/drawing/2017/decorative" val="1"/>
              </a:ext>
            </a:extLst>
          </p:cNvPr>
          <p:cNvCxnSpPr>
            <a:cxnSpLocks noChangeAspect="1"/>
          </p:cNvCxnSpPr>
          <p:nvPr userDrawn="1"/>
        </p:nvCxnSpPr>
        <p:spPr>
          <a:xfrm>
            <a:off x="8924936"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2" name="Content Placeholder 4">
            <a:extLst>
              <a:ext uri="{FF2B5EF4-FFF2-40B4-BE49-F238E27FC236}">
                <a16:creationId xmlns:a16="http://schemas.microsoft.com/office/drawing/2014/main" id="{4F6E9BB1-2574-4913-8331-DE46669377C1}"/>
              </a:ext>
            </a:extLst>
          </p:cNvPr>
          <p:cNvSpPr>
            <a:spLocks noGrp="1" noChangeAspect="1"/>
          </p:cNvSpPr>
          <p:nvPr>
            <p:ph sz="quarter" idx="43" hasCustomPrompt="1"/>
          </p:nvPr>
        </p:nvSpPr>
        <p:spPr>
          <a:xfrm>
            <a:off x="9169853"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5" name="Straight Connector 44">
            <a:extLst>
              <a:ext uri="{FF2B5EF4-FFF2-40B4-BE49-F238E27FC236}">
                <a16:creationId xmlns:a16="http://schemas.microsoft.com/office/drawing/2014/main" id="{AE8E80F7-65EC-7045-A972-9B023ADE00D6}"/>
              </a:ext>
              <a:ext uri="{C183D7F6-B498-43B3-948B-1728B52AA6E4}">
                <adec:decorative xmlns:adec="http://schemas.microsoft.com/office/drawing/2017/decorative" val="1"/>
              </a:ext>
            </a:extLst>
          </p:cNvPr>
          <p:cNvCxnSpPr>
            <a:cxnSpLocks noChangeAspect="1"/>
          </p:cNvCxnSpPr>
          <p:nvPr userDrawn="1"/>
        </p:nvCxnSpPr>
        <p:spPr>
          <a:xfrm>
            <a:off x="701840"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3" name="Content Placeholder 4">
            <a:extLst>
              <a:ext uri="{FF2B5EF4-FFF2-40B4-BE49-F238E27FC236}">
                <a16:creationId xmlns:a16="http://schemas.microsoft.com/office/drawing/2014/main" id="{579DF25F-56AE-4401-BD32-23EB292A5C68}"/>
              </a:ext>
            </a:extLst>
          </p:cNvPr>
          <p:cNvSpPr>
            <a:spLocks noGrp="1" noChangeAspect="1"/>
          </p:cNvSpPr>
          <p:nvPr>
            <p:ph sz="quarter" idx="44" hasCustomPrompt="1"/>
          </p:nvPr>
        </p:nvSpPr>
        <p:spPr>
          <a:xfrm>
            <a:off x="809625"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3" name="Straight Connector 42">
            <a:extLst>
              <a:ext uri="{FF2B5EF4-FFF2-40B4-BE49-F238E27FC236}">
                <a16:creationId xmlns:a16="http://schemas.microsoft.com/office/drawing/2014/main" id="{11D049DD-1D31-1143-A9C6-C54E32979C46}"/>
              </a:ext>
              <a:ext uri="{C183D7F6-B498-43B3-948B-1728B52AA6E4}">
                <adec:decorative xmlns:adec="http://schemas.microsoft.com/office/drawing/2017/decorative" val="1"/>
              </a:ext>
            </a:extLst>
          </p:cNvPr>
          <p:cNvCxnSpPr>
            <a:cxnSpLocks noChangeAspect="1"/>
          </p:cNvCxnSpPr>
          <p:nvPr userDrawn="1"/>
        </p:nvCxnSpPr>
        <p:spPr>
          <a:xfrm>
            <a:off x="3471416"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4" name="Content Placeholder 4">
            <a:extLst>
              <a:ext uri="{FF2B5EF4-FFF2-40B4-BE49-F238E27FC236}">
                <a16:creationId xmlns:a16="http://schemas.microsoft.com/office/drawing/2014/main" id="{B1EBC3AB-DA45-4757-93E7-75BB6A771B65}"/>
              </a:ext>
            </a:extLst>
          </p:cNvPr>
          <p:cNvSpPr>
            <a:spLocks noGrp="1" noChangeAspect="1"/>
          </p:cNvSpPr>
          <p:nvPr>
            <p:ph sz="quarter" idx="45" hasCustomPrompt="1"/>
          </p:nvPr>
        </p:nvSpPr>
        <p:spPr>
          <a:xfrm>
            <a:off x="3585482"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1" name="Straight Connector 40">
            <a:extLst>
              <a:ext uri="{FF2B5EF4-FFF2-40B4-BE49-F238E27FC236}">
                <a16:creationId xmlns:a16="http://schemas.microsoft.com/office/drawing/2014/main" id="{0A8EF3B7-7C0F-6E4C-8E2B-069DDB6C8BBF}"/>
              </a:ext>
              <a:ext uri="{C183D7F6-B498-43B3-948B-1728B52AA6E4}">
                <adec:decorative xmlns:adec="http://schemas.microsoft.com/office/drawing/2017/decorative" val="1"/>
              </a:ext>
            </a:extLst>
          </p:cNvPr>
          <p:cNvCxnSpPr>
            <a:cxnSpLocks noChangeAspect="1"/>
          </p:cNvCxnSpPr>
          <p:nvPr userDrawn="1"/>
        </p:nvCxnSpPr>
        <p:spPr>
          <a:xfrm>
            <a:off x="6215520"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5" name="Content Placeholder 4">
            <a:extLst>
              <a:ext uri="{FF2B5EF4-FFF2-40B4-BE49-F238E27FC236}">
                <a16:creationId xmlns:a16="http://schemas.microsoft.com/office/drawing/2014/main" id="{66916EF9-122C-4FAB-A468-E87F50899B4A}"/>
              </a:ext>
            </a:extLst>
          </p:cNvPr>
          <p:cNvSpPr>
            <a:spLocks noGrp="1" noChangeAspect="1"/>
          </p:cNvSpPr>
          <p:nvPr>
            <p:ph sz="quarter" idx="46" hasCustomPrompt="1"/>
          </p:nvPr>
        </p:nvSpPr>
        <p:spPr>
          <a:xfrm>
            <a:off x="6372225"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39" name="Straight Connector 38">
            <a:extLst>
              <a:ext uri="{FF2B5EF4-FFF2-40B4-BE49-F238E27FC236}">
                <a16:creationId xmlns:a16="http://schemas.microsoft.com/office/drawing/2014/main" id="{ED4218B5-B0D5-B04F-B139-DA6F4E52CD7A}"/>
              </a:ext>
              <a:ext uri="{C183D7F6-B498-43B3-948B-1728B52AA6E4}">
                <adec:decorative xmlns:adec="http://schemas.microsoft.com/office/drawing/2017/decorative" val="1"/>
              </a:ext>
            </a:extLst>
          </p:cNvPr>
          <p:cNvCxnSpPr>
            <a:cxnSpLocks noChangeAspect="1"/>
          </p:cNvCxnSpPr>
          <p:nvPr userDrawn="1"/>
        </p:nvCxnSpPr>
        <p:spPr>
          <a:xfrm>
            <a:off x="8924936"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6" name="Content Placeholder 4">
            <a:extLst>
              <a:ext uri="{FF2B5EF4-FFF2-40B4-BE49-F238E27FC236}">
                <a16:creationId xmlns:a16="http://schemas.microsoft.com/office/drawing/2014/main" id="{DA5978F6-0BAD-4373-A650-8FD13AA7A4D8}"/>
              </a:ext>
            </a:extLst>
          </p:cNvPr>
          <p:cNvSpPr>
            <a:spLocks noGrp="1" noChangeAspect="1"/>
          </p:cNvSpPr>
          <p:nvPr>
            <p:ph sz="quarter" idx="47" hasCustomPrompt="1"/>
          </p:nvPr>
        </p:nvSpPr>
        <p:spPr>
          <a:xfrm>
            <a:off x="9169853"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sp>
        <p:nvSpPr>
          <p:cNvPr id="7" name="Slide Number Placeholder 6">
            <a:extLst>
              <a:ext uri="{FF2B5EF4-FFF2-40B4-BE49-F238E27FC236}">
                <a16:creationId xmlns:a16="http://schemas.microsoft.com/office/drawing/2014/main" id="{700E70F9-3398-4443-8709-26C2810FA6C4}"/>
              </a:ext>
            </a:extLst>
          </p:cNvPr>
          <p:cNvSpPr>
            <a:spLocks noGrp="1"/>
          </p:cNvSpPr>
          <p:nvPr>
            <p:ph type="sldNum" sz="quarter" idx="35"/>
          </p:nvPr>
        </p:nvSpPr>
        <p:spPr/>
        <p:txBody>
          <a:body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022069E1-568F-4F84-9F2F-584E5F600452}"/>
              </a:ext>
            </a:extLst>
          </p:cNvPr>
          <p:cNvSpPr>
            <a:spLocks noGrp="1"/>
          </p:cNvSpPr>
          <p:nvPr>
            <p:ph type="ftr" sz="quarter" idx="34"/>
          </p:nvPr>
        </p:nvSpPr>
        <p:spPr/>
        <p:txBody>
          <a:bodyPr/>
          <a:lstStyle/>
          <a:p>
            <a:r>
              <a:rPr lang="en-US"/>
              <a:t>Copyright © 2022,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C604EF38-8B84-44F6-9B03-1F506973B7A6}"/>
              </a:ext>
            </a:extLst>
          </p:cNvPr>
          <p:cNvSpPr>
            <a:spLocks noGrp="1"/>
          </p:cNvSpPr>
          <p:nvPr>
            <p:ph type="dt" sz="half" idx="33"/>
          </p:nvPr>
        </p:nvSpPr>
        <p:spPr/>
        <p:txBody>
          <a:bodyPr/>
          <a:lstStyle/>
          <a:p>
            <a:r>
              <a:rPr lang="en-US"/>
              <a:t>[Date]</a:t>
            </a:r>
            <a:endParaRPr lang="en-US" dirty="0"/>
          </a:p>
        </p:txBody>
      </p:sp>
    </p:spTree>
    <p:extLst>
      <p:ext uri="{BB962C8B-B14F-4D97-AF65-F5344CB8AC3E}">
        <p14:creationId xmlns:p14="http://schemas.microsoft.com/office/powerpoint/2010/main" val="17124899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98">
          <p15:clr>
            <a:srgbClr val="FBAE40"/>
          </p15:clr>
        </p15:guide>
        <p15:guide id="2" orient="horz" pos="1920">
          <p15:clr>
            <a:srgbClr val="FBAE40"/>
          </p15:clr>
        </p15:guide>
        <p15:guide id="3" orient="horz" pos="2935">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2_Logo Wall_Air">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2"/>
                </a:solidFill>
              </a:defRPr>
            </a:lvl1pPr>
          </a:lstStyle>
          <a:p>
            <a:r>
              <a:rPr lang="en-US" dirty="0"/>
              <a:t>Title (twelve logos)</a:t>
            </a:r>
          </a:p>
        </p:txBody>
      </p:sp>
      <p:sp>
        <p:nvSpPr>
          <p:cNvPr id="2" name="Date Placeholder 1">
            <a:extLst>
              <a:ext uri="{FF2B5EF4-FFF2-40B4-BE49-F238E27FC236}">
                <a16:creationId xmlns:a16="http://schemas.microsoft.com/office/drawing/2014/main" id="{F6516FA1-38A5-407A-B10E-94E89B9E5AEC}"/>
              </a:ext>
            </a:extLst>
          </p:cNvPr>
          <p:cNvSpPr>
            <a:spLocks noGrp="1"/>
          </p:cNvSpPr>
          <p:nvPr>
            <p:ph type="dt" sz="half" idx="33"/>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B8012FEF-99A4-4C04-8D3D-E49B31C6860B}"/>
              </a:ext>
            </a:extLst>
          </p:cNvPr>
          <p:cNvSpPr>
            <a:spLocks noGrp="1"/>
          </p:cNvSpPr>
          <p:nvPr>
            <p:ph type="ftr" sz="quarter" idx="34"/>
          </p:nvPr>
        </p:nvSpPr>
        <p:spPr/>
        <p:txBody>
          <a:bodyPr/>
          <a:lstStyle/>
          <a:p>
            <a:r>
              <a:rPr lang="en-US"/>
              <a:t>Copyright © 2022,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5ADACBDB-0770-4423-A39C-ABB0B9F2C741}"/>
              </a:ext>
            </a:extLst>
          </p:cNvPr>
          <p:cNvSpPr>
            <a:spLocks noGrp="1"/>
          </p:cNvSpPr>
          <p:nvPr>
            <p:ph type="sldNum" sz="quarter" idx="35"/>
          </p:nvPr>
        </p:nvSpPr>
        <p:spPr/>
        <p:txBody>
          <a:bodyPr/>
          <a:lstStyle/>
          <a:p>
            <a:fld id="{345D60D9-5372-5F40-9443-0F9AE5BDC3C8}" type="slidenum">
              <a:rPr lang="en-US" smtClean="0"/>
              <a:pPr/>
              <a:t>‹#›</a:t>
            </a:fld>
            <a:endParaRPr lang="en-US" dirty="0"/>
          </a:p>
        </p:txBody>
      </p:sp>
      <p:sp>
        <p:nvSpPr>
          <p:cNvPr id="46" name="Content Placeholder 4">
            <a:extLst>
              <a:ext uri="{FF2B5EF4-FFF2-40B4-BE49-F238E27FC236}">
                <a16:creationId xmlns:a16="http://schemas.microsoft.com/office/drawing/2014/main" id="{94E25C3D-1254-4B89-9679-AA4CCAEEA5A8}"/>
              </a:ext>
            </a:extLst>
          </p:cNvPr>
          <p:cNvSpPr>
            <a:spLocks noGrp="1" noChangeAspect="1"/>
          </p:cNvSpPr>
          <p:nvPr>
            <p:ph sz="quarter" idx="36" hasCustomPrompt="1"/>
          </p:nvPr>
        </p:nvSpPr>
        <p:spPr>
          <a:xfrm>
            <a:off x="809625"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7" name="Straight Connector 46">
            <a:extLst>
              <a:ext uri="{FF2B5EF4-FFF2-40B4-BE49-F238E27FC236}">
                <a16:creationId xmlns:a16="http://schemas.microsoft.com/office/drawing/2014/main" id="{9B353BDC-FA62-44DC-8AAF-CEA010944B5C}"/>
              </a:ext>
              <a:ext uri="{C183D7F6-B498-43B3-948B-1728B52AA6E4}">
                <adec:decorative xmlns:adec="http://schemas.microsoft.com/office/drawing/2017/decorative" val="1"/>
              </a:ext>
            </a:extLst>
          </p:cNvPr>
          <p:cNvCxnSpPr>
            <a:cxnSpLocks/>
          </p:cNvCxnSpPr>
          <p:nvPr userDrawn="1"/>
        </p:nvCxnSpPr>
        <p:spPr>
          <a:xfrm>
            <a:off x="3296653"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8" name="Content Placeholder 4">
            <a:extLst>
              <a:ext uri="{FF2B5EF4-FFF2-40B4-BE49-F238E27FC236}">
                <a16:creationId xmlns:a16="http://schemas.microsoft.com/office/drawing/2014/main" id="{DC3FFC92-DC9A-4FE8-B9B3-C6403FC63AAA}"/>
              </a:ext>
            </a:extLst>
          </p:cNvPr>
          <p:cNvSpPr>
            <a:spLocks noGrp="1" noChangeAspect="1"/>
          </p:cNvSpPr>
          <p:nvPr>
            <p:ph sz="quarter" idx="37" hasCustomPrompt="1"/>
          </p:nvPr>
        </p:nvSpPr>
        <p:spPr>
          <a:xfrm>
            <a:off x="3585482"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9" name="Straight Connector 48">
            <a:extLst>
              <a:ext uri="{FF2B5EF4-FFF2-40B4-BE49-F238E27FC236}">
                <a16:creationId xmlns:a16="http://schemas.microsoft.com/office/drawing/2014/main" id="{7C4A25F7-1C04-4236-8F36-7B867D4EF6DF}"/>
              </a:ext>
              <a:ext uri="{C183D7F6-B498-43B3-948B-1728B52AA6E4}">
                <adec:decorative xmlns:adec="http://schemas.microsoft.com/office/drawing/2017/decorative" val="1"/>
              </a:ext>
            </a:extLst>
          </p:cNvPr>
          <p:cNvCxnSpPr>
            <a:cxnSpLocks/>
          </p:cNvCxnSpPr>
          <p:nvPr userDrawn="1"/>
        </p:nvCxnSpPr>
        <p:spPr>
          <a:xfrm>
            <a:off x="6095999"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0" name="Content Placeholder 4">
            <a:extLst>
              <a:ext uri="{FF2B5EF4-FFF2-40B4-BE49-F238E27FC236}">
                <a16:creationId xmlns:a16="http://schemas.microsoft.com/office/drawing/2014/main" id="{EC36656C-750B-4175-9A7C-15BFBEC427F3}"/>
              </a:ext>
            </a:extLst>
          </p:cNvPr>
          <p:cNvSpPr>
            <a:spLocks noGrp="1" noChangeAspect="1"/>
          </p:cNvSpPr>
          <p:nvPr>
            <p:ph sz="quarter" idx="38" hasCustomPrompt="1"/>
          </p:nvPr>
        </p:nvSpPr>
        <p:spPr>
          <a:xfrm>
            <a:off x="6372225"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1" name="Straight Connector 50">
            <a:extLst>
              <a:ext uri="{FF2B5EF4-FFF2-40B4-BE49-F238E27FC236}">
                <a16:creationId xmlns:a16="http://schemas.microsoft.com/office/drawing/2014/main" id="{AC1678EE-C935-4FBB-9980-90A010255454}"/>
              </a:ext>
              <a:ext uri="{C183D7F6-B498-43B3-948B-1728B52AA6E4}">
                <adec:decorative xmlns:adec="http://schemas.microsoft.com/office/drawing/2017/decorative" val="1"/>
              </a:ext>
            </a:extLst>
          </p:cNvPr>
          <p:cNvCxnSpPr>
            <a:cxnSpLocks/>
          </p:cNvCxnSpPr>
          <p:nvPr userDrawn="1"/>
        </p:nvCxnSpPr>
        <p:spPr>
          <a:xfrm>
            <a:off x="8859252"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2" name="Content Placeholder 4">
            <a:extLst>
              <a:ext uri="{FF2B5EF4-FFF2-40B4-BE49-F238E27FC236}">
                <a16:creationId xmlns:a16="http://schemas.microsoft.com/office/drawing/2014/main" id="{E6683A28-CE9C-4369-81FF-98A3DC0E70F0}"/>
              </a:ext>
            </a:extLst>
          </p:cNvPr>
          <p:cNvSpPr>
            <a:spLocks noGrp="1" noChangeAspect="1"/>
          </p:cNvSpPr>
          <p:nvPr>
            <p:ph sz="quarter" idx="39" hasCustomPrompt="1"/>
          </p:nvPr>
        </p:nvSpPr>
        <p:spPr>
          <a:xfrm>
            <a:off x="9169853"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3" name="Straight Connector 52">
            <a:extLst>
              <a:ext uri="{FF2B5EF4-FFF2-40B4-BE49-F238E27FC236}">
                <a16:creationId xmlns:a16="http://schemas.microsoft.com/office/drawing/2014/main" id="{A843A949-0B18-480F-823A-1FC4C0721D31}"/>
              </a:ext>
              <a:ext uri="{C183D7F6-B498-43B3-948B-1728B52AA6E4}">
                <adec:decorative xmlns:adec="http://schemas.microsoft.com/office/drawing/2017/decorative" val="1"/>
              </a:ext>
            </a:extLst>
          </p:cNvPr>
          <p:cNvCxnSpPr>
            <a:cxnSpLocks/>
          </p:cNvCxnSpPr>
          <p:nvPr userDrawn="1"/>
        </p:nvCxnSpPr>
        <p:spPr>
          <a:xfrm>
            <a:off x="701840"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4" name="Content Placeholder 4">
            <a:extLst>
              <a:ext uri="{FF2B5EF4-FFF2-40B4-BE49-F238E27FC236}">
                <a16:creationId xmlns:a16="http://schemas.microsoft.com/office/drawing/2014/main" id="{668E048F-8199-4DDC-BF04-9916B2FF42A1}"/>
              </a:ext>
            </a:extLst>
          </p:cNvPr>
          <p:cNvSpPr>
            <a:spLocks noGrp="1" noChangeAspect="1"/>
          </p:cNvSpPr>
          <p:nvPr>
            <p:ph sz="quarter" idx="40" hasCustomPrompt="1"/>
          </p:nvPr>
        </p:nvSpPr>
        <p:spPr>
          <a:xfrm>
            <a:off x="809625"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5" name="Straight Connector 54">
            <a:extLst>
              <a:ext uri="{FF2B5EF4-FFF2-40B4-BE49-F238E27FC236}">
                <a16:creationId xmlns:a16="http://schemas.microsoft.com/office/drawing/2014/main" id="{14E15E91-264D-42D4-BF8A-82579D09E000}"/>
              </a:ext>
              <a:ext uri="{C183D7F6-B498-43B3-948B-1728B52AA6E4}">
                <adec:decorative xmlns:adec="http://schemas.microsoft.com/office/drawing/2017/decorative" val="1"/>
              </a:ext>
            </a:extLst>
          </p:cNvPr>
          <p:cNvCxnSpPr>
            <a:cxnSpLocks/>
          </p:cNvCxnSpPr>
          <p:nvPr userDrawn="1"/>
        </p:nvCxnSpPr>
        <p:spPr>
          <a:xfrm>
            <a:off x="3471416"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6" name="Content Placeholder 4">
            <a:extLst>
              <a:ext uri="{FF2B5EF4-FFF2-40B4-BE49-F238E27FC236}">
                <a16:creationId xmlns:a16="http://schemas.microsoft.com/office/drawing/2014/main" id="{7D5833ED-001F-47B6-8358-AF674372BF2E}"/>
              </a:ext>
            </a:extLst>
          </p:cNvPr>
          <p:cNvSpPr>
            <a:spLocks noGrp="1" noChangeAspect="1"/>
          </p:cNvSpPr>
          <p:nvPr>
            <p:ph sz="quarter" idx="41" hasCustomPrompt="1"/>
          </p:nvPr>
        </p:nvSpPr>
        <p:spPr>
          <a:xfrm>
            <a:off x="3585482"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7" name="Straight Connector 56">
            <a:extLst>
              <a:ext uri="{FF2B5EF4-FFF2-40B4-BE49-F238E27FC236}">
                <a16:creationId xmlns:a16="http://schemas.microsoft.com/office/drawing/2014/main" id="{CFC6166A-B1C6-4972-B8D8-49D06695C336}"/>
              </a:ext>
              <a:ext uri="{C183D7F6-B498-43B3-948B-1728B52AA6E4}">
                <adec:decorative xmlns:adec="http://schemas.microsoft.com/office/drawing/2017/decorative" val="1"/>
              </a:ext>
            </a:extLst>
          </p:cNvPr>
          <p:cNvCxnSpPr>
            <a:cxnSpLocks/>
          </p:cNvCxnSpPr>
          <p:nvPr userDrawn="1"/>
        </p:nvCxnSpPr>
        <p:spPr>
          <a:xfrm>
            <a:off x="6215520"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8" name="Content Placeholder 4">
            <a:extLst>
              <a:ext uri="{FF2B5EF4-FFF2-40B4-BE49-F238E27FC236}">
                <a16:creationId xmlns:a16="http://schemas.microsoft.com/office/drawing/2014/main" id="{09B70EFC-61D7-4123-9066-687DEB46F153}"/>
              </a:ext>
            </a:extLst>
          </p:cNvPr>
          <p:cNvSpPr>
            <a:spLocks noGrp="1" noChangeAspect="1"/>
          </p:cNvSpPr>
          <p:nvPr>
            <p:ph sz="quarter" idx="42" hasCustomPrompt="1"/>
          </p:nvPr>
        </p:nvSpPr>
        <p:spPr>
          <a:xfrm>
            <a:off x="6372225"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9" name="Straight Connector 58">
            <a:extLst>
              <a:ext uri="{FF2B5EF4-FFF2-40B4-BE49-F238E27FC236}">
                <a16:creationId xmlns:a16="http://schemas.microsoft.com/office/drawing/2014/main" id="{929B9008-6230-4A5B-AFB8-5AB50E0211F2}"/>
              </a:ext>
              <a:ext uri="{C183D7F6-B498-43B3-948B-1728B52AA6E4}">
                <adec:decorative xmlns:adec="http://schemas.microsoft.com/office/drawing/2017/decorative" val="1"/>
              </a:ext>
            </a:extLst>
          </p:cNvPr>
          <p:cNvCxnSpPr>
            <a:cxnSpLocks/>
          </p:cNvCxnSpPr>
          <p:nvPr userDrawn="1"/>
        </p:nvCxnSpPr>
        <p:spPr>
          <a:xfrm>
            <a:off x="8924936"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0" name="Content Placeholder 4">
            <a:extLst>
              <a:ext uri="{FF2B5EF4-FFF2-40B4-BE49-F238E27FC236}">
                <a16:creationId xmlns:a16="http://schemas.microsoft.com/office/drawing/2014/main" id="{7C599A91-D6EB-420B-A584-1907425A7C09}"/>
              </a:ext>
            </a:extLst>
          </p:cNvPr>
          <p:cNvSpPr>
            <a:spLocks noGrp="1" noChangeAspect="1"/>
          </p:cNvSpPr>
          <p:nvPr>
            <p:ph sz="quarter" idx="43" hasCustomPrompt="1"/>
          </p:nvPr>
        </p:nvSpPr>
        <p:spPr>
          <a:xfrm>
            <a:off x="9169853"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1" name="Straight Connector 60">
            <a:extLst>
              <a:ext uri="{FF2B5EF4-FFF2-40B4-BE49-F238E27FC236}">
                <a16:creationId xmlns:a16="http://schemas.microsoft.com/office/drawing/2014/main" id="{E7D28DD7-F5BA-4D2D-8411-78661DA5442A}"/>
              </a:ext>
              <a:ext uri="{C183D7F6-B498-43B3-948B-1728B52AA6E4}">
                <adec:decorative xmlns:adec="http://schemas.microsoft.com/office/drawing/2017/decorative" val="1"/>
              </a:ext>
            </a:extLst>
          </p:cNvPr>
          <p:cNvCxnSpPr>
            <a:cxnSpLocks noChangeAspect="1"/>
          </p:cNvCxnSpPr>
          <p:nvPr userDrawn="1"/>
        </p:nvCxnSpPr>
        <p:spPr>
          <a:xfrm>
            <a:off x="701840"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2" name="Content Placeholder 4">
            <a:extLst>
              <a:ext uri="{FF2B5EF4-FFF2-40B4-BE49-F238E27FC236}">
                <a16:creationId xmlns:a16="http://schemas.microsoft.com/office/drawing/2014/main" id="{4B1E13D3-BDFA-4D32-88F7-EB511183270A}"/>
              </a:ext>
            </a:extLst>
          </p:cNvPr>
          <p:cNvSpPr>
            <a:spLocks noGrp="1" noChangeAspect="1"/>
          </p:cNvSpPr>
          <p:nvPr>
            <p:ph sz="quarter" idx="44" hasCustomPrompt="1"/>
          </p:nvPr>
        </p:nvSpPr>
        <p:spPr>
          <a:xfrm>
            <a:off x="809625"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3" name="Straight Connector 62">
            <a:extLst>
              <a:ext uri="{FF2B5EF4-FFF2-40B4-BE49-F238E27FC236}">
                <a16:creationId xmlns:a16="http://schemas.microsoft.com/office/drawing/2014/main" id="{31269E38-3D42-4911-A9BE-62B07CE15B7C}"/>
              </a:ext>
              <a:ext uri="{C183D7F6-B498-43B3-948B-1728B52AA6E4}">
                <adec:decorative xmlns:adec="http://schemas.microsoft.com/office/drawing/2017/decorative" val="1"/>
              </a:ext>
            </a:extLst>
          </p:cNvPr>
          <p:cNvCxnSpPr>
            <a:cxnSpLocks noChangeAspect="1"/>
          </p:cNvCxnSpPr>
          <p:nvPr userDrawn="1"/>
        </p:nvCxnSpPr>
        <p:spPr>
          <a:xfrm>
            <a:off x="3471416"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4" name="Content Placeholder 4">
            <a:extLst>
              <a:ext uri="{FF2B5EF4-FFF2-40B4-BE49-F238E27FC236}">
                <a16:creationId xmlns:a16="http://schemas.microsoft.com/office/drawing/2014/main" id="{0CCEC6EF-7818-4A53-BBA0-9633A3E834DA}"/>
              </a:ext>
            </a:extLst>
          </p:cNvPr>
          <p:cNvSpPr>
            <a:spLocks noGrp="1" noChangeAspect="1"/>
          </p:cNvSpPr>
          <p:nvPr>
            <p:ph sz="quarter" idx="45" hasCustomPrompt="1"/>
          </p:nvPr>
        </p:nvSpPr>
        <p:spPr>
          <a:xfrm>
            <a:off x="3585482"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5" name="Straight Connector 64">
            <a:extLst>
              <a:ext uri="{FF2B5EF4-FFF2-40B4-BE49-F238E27FC236}">
                <a16:creationId xmlns:a16="http://schemas.microsoft.com/office/drawing/2014/main" id="{8EA4B738-68B3-497F-83A0-922DDA762331}"/>
              </a:ext>
              <a:ext uri="{C183D7F6-B498-43B3-948B-1728B52AA6E4}">
                <adec:decorative xmlns:adec="http://schemas.microsoft.com/office/drawing/2017/decorative" val="1"/>
              </a:ext>
            </a:extLst>
          </p:cNvPr>
          <p:cNvCxnSpPr>
            <a:cxnSpLocks noChangeAspect="1"/>
          </p:cNvCxnSpPr>
          <p:nvPr userDrawn="1"/>
        </p:nvCxnSpPr>
        <p:spPr>
          <a:xfrm>
            <a:off x="6215520"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6" name="Content Placeholder 4">
            <a:extLst>
              <a:ext uri="{FF2B5EF4-FFF2-40B4-BE49-F238E27FC236}">
                <a16:creationId xmlns:a16="http://schemas.microsoft.com/office/drawing/2014/main" id="{27EF98E3-7897-4873-904D-13C42E5BCB2D}"/>
              </a:ext>
            </a:extLst>
          </p:cNvPr>
          <p:cNvSpPr>
            <a:spLocks noGrp="1" noChangeAspect="1"/>
          </p:cNvSpPr>
          <p:nvPr>
            <p:ph sz="quarter" idx="46" hasCustomPrompt="1"/>
          </p:nvPr>
        </p:nvSpPr>
        <p:spPr>
          <a:xfrm>
            <a:off x="6372225"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7" name="Straight Connector 66">
            <a:extLst>
              <a:ext uri="{FF2B5EF4-FFF2-40B4-BE49-F238E27FC236}">
                <a16:creationId xmlns:a16="http://schemas.microsoft.com/office/drawing/2014/main" id="{60C7EE43-53B0-49DB-9A90-8979CEF20B3B}"/>
              </a:ext>
              <a:ext uri="{C183D7F6-B498-43B3-948B-1728B52AA6E4}">
                <adec:decorative xmlns:adec="http://schemas.microsoft.com/office/drawing/2017/decorative" val="1"/>
              </a:ext>
            </a:extLst>
          </p:cNvPr>
          <p:cNvCxnSpPr>
            <a:cxnSpLocks noChangeAspect="1"/>
          </p:cNvCxnSpPr>
          <p:nvPr userDrawn="1"/>
        </p:nvCxnSpPr>
        <p:spPr>
          <a:xfrm>
            <a:off x="8924936"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8" name="Content Placeholder 4">
            <a:extLst>
              <a:ext uri="{FF2B5EF4-FFF2-40B4-BE49-F238E27FC236}">
                <a16:creationId xmlns:a16="http://schemas.microsoft.com/office/drawing/2014/main" id="{AFEF12A2-1C23-404A-9E22-437C3C710FA7}"/>
              </a:ext>
            </a:extLst>
          </p:cNvPr>
          <p:cNvSpPr>
            <a:spLocks noGrp="1" noChangeAspect="1"/>
          </p:cNvSpPr>
          <p:nvPr>
            <p:ph sz="quarter" idx="47" hasCustomPrompt="1"/>
          </p:nvPr>
        </p:nvSpPr>
        <p:spPr>
          <a:xfrm>
            <a:off x="9169853"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spTree>
    <p:extLst>
      <p:ext uri="{BB962C8B-B14F-4D97-AF65-F5344CB8AC3E}">
        <p14:creationId xmlns:p14="http://schemas.microsoft.com/office/powerpoint/2010/main" val="21243600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8_Logo Wall_Bark">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 (eighteen logos)</a:t>
            </a:r>
          </a:p>
        </p:txBody>
      </p:sp>
      <p:sp>
        <p:nvSpPr>
          <p:cNvPr id="42" name="Content Placeholder 4">
            <a:extLst>
              <a:ext uri="{FF2B5EF4-FFF2-40B4-BE49-F238E27FC236}">
                <a16:creationId xmlns:a16="http://schemas.microsoft.com/office/drawing/2014/main" id="{222948E7-D8E0-4EAB-B879-33E729422E10}"/>
              </a:ext>
            </a:extLst>
          </p:cNvPr>
          <p:cNvSpPr>
            <a:spLocks noGrp="1" noChangeAspect="1"/>
          </p:cNvSpPr>
          <p:nvPr>
            <p:ph sz="quarter" idx="47" hasCustomPrompt="1"/>
          </p:nvPr>
        </p:nvSpPr>
        <p:spPr>
          <a:xfrm>
            <a:off x="809625"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9" name="Straight Connector 18">
            <a:extLst>
              <a:ext uri="{FF2B5EF4-FFF2-40B4-BE49-F238E27FC236}">
                <a16:creationId xmlns:a16="http://schemas.microsoft.com/office/drawing/2014/main" id="{A35EFA56-B972-A24A-8215-0C929E2CB8B8}"/>
              </a:ext>
              <a:ext uri="{C183D7F6-B498-43B3-948B-1728B52AA6E4}">
                <adec:decorative xmlns:adec="http://schemas.microsoft.com/office/drawing/2017/decorative" val="1"/>
              </a:ext>
            </a:extLst>
          </p:cNvPr>
          <p:cNvCxnSpPr>
            <a:cxnSpLocks noChangeAspect="1"/>
          </p:cNvCxnSpPr>
          <p:nvPr userDrawn="1"/>
        </p:nvCxnSpPr>
        <p:spPr>
          <a:xfrm>
            <a:off x="24752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78" name="Content Placeholder 4">
            <a:extLst>
              <a:ext uri="{FF2B5EF4-FFF2-40B4-BE49-F238E27FC236}">
                <a16:creationId xmlns:a16="http://schemas.microsoft.com/office/drawing/2014/main" id="{328EE0C9-6FA3-4132-AC4B-23841143DFEC}"/>
              </a:ext>
            </a:extLst>
          </p:cNvPr>
          <p:cNvSpPr>
            <a:spLocks noGrp="1" noChangeAspect="1"/>
          </p:cNvSpPr>
          <p:nvPr>
            <p:ph sz="quarter" idx="48" hasCustomPrompt="1"/>
          </p:nvPr>
        </p:nvSpPr>
        <p:spPr>
          <a:xfrm>
            <a:off x="2638425"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0" name="Straight Connector 59">
            <a:extLst>
              <a:ext uri="{FF2B5EF4-FFF2-40B4-BE49-F238E27FC236}">
                <a16:creationId xmlns:a16="http://schemas.microsoft.com/office/drawing/2014/main" id="{11426973-CDF5-0C48-B7ED-C03BA8CC9189}"/>
              </a:ext>
              <a:ext uri="{C183D7F6-B498-43B3-948B-1728B52AA6E4}">
                <adec:decorative xmlns:adec="http://schemas.microsoft.com/office/drawing/2017/decorative" val="1"/>
              </a:ext>
            </a:extLst>
          </p:cNvPr>
          <p:cNvCxnSpPr>
            <a:cxnSpLocks noChangeAspect="1"/>
          </p:cNvCxnSpPr>
          <p:nvPr userDrawn="1"/>
        </p:nvCxnSpPr>
        <p:spPr>
          <a:xfrm>
            <a:off x="43040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79" name="Content Placeholder 4">
            <a:extLst>
              <a:ext uri="{FF2B5EF4-FFF2-40B4-BE49-F238E27FC236}">
                <a16:creationId xmlns:a16="http://schemas.microsoft.com/office/drawing/2014/main" id="{EFD6F3B3-8442-46B4-8F00-E9EF4EA0B7CC}"/>
              </a:ext>
            </a:extLst>
          </p:cNvPr>
          <p:cNvSpPr>
            <a:spLocks noGrp="1" noChangeAspect="1"/>
          </p:cNvSpPr>
          <p:nvPr>
            <p:ph sz="quarter" idx="49" hasCustomPrompt="1"/>
          </p:nvPr>
        </p:nvSpPr>
        <p:spPr>
          <a:xfrm>
            <a:off x="44563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3" name="Straight Connector 62">
            <a:extLst>
              <a:ext uri="{FF2B5EF4-FFF2-40B4-BE49-F238E27FC236}">
                <a16:creationId xmlns:a16="http://schemas.microsoft.com/office/drawing/2014/main" id="{B5F60870-D803-0E4F-9D29-85E63374F3E6}"/>
              </a:ext>
              <a:ext uri="{C183D7F6-B498-43B3-948B-1728B52AA6E4}">
                <adec:decorative xmlns:adec="http://schemas.microsoft.com/office/drawing/2017/decorative" val="1"/>
              </a:ext>
            </a:extLst>
          </p:cNvPr>
          <p:cNvCxnSpPr>
            <a:cxnSpLocks noChangeAspect="1"/>
          </p:cNvCxnSpPr>
          <p:nvPr userDrawn="1"/>
        </p:nvCxnSpPr>
        <p:spPr>
          <a:xfrm>
            <a:off x="612268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0" name="Content Placeholder 4">
            <a:extLst>
              <a:ext uri="{FF2B5EF4-FFF2-40B4-BE49-F238E27FC236}">
                <a16:creationId xmlns:a16="http://schemas.microsoft.com/office/drawing/2014/main" id="{8FC4028C-5373-406F-9258-1ECBCE51B49E}"/>
              </a:ext>
            </a:extLst>
          </p:cNvPr>
          <p:cNvSpPr>
            <a:spLocks noGrp="1" noChangeAspect="1"/>
          </p:cNvSpPr>
          <p:nvPr>
            <p:ph sz="quarter" idx="50" hasCustomPrompt="1"/>
          </p:nvPr>
        </p:nvSpPr>
        <p:spPr>
          <a:xfrm>
            <a:off x="62851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4" name="Straight Connector 63">
            <a:extLst>
              <a:ext uri="{FF2B5EF4-FFF2-40B4-BE49-F238E27FC236}">
                <a16:creationId xmlns:a16="http://schemas.microsoft.com/office/drawing/2014/main" id="{3B0E0798-22DD-BF42-A849-F0FE742E32B8}"/>
              </a:ext>
              <a:ext uri="{C183D7F6-B498-43B3-948B-1728B52AA6E4}">
                <adec:decorative xmlns:adec="http://schemas.microsoft.com/office/drawing/2017/decorative" val="1"/>
              </a:ext>
            </a:extLst>
          </p:cNvPr>
          <p:cNvCxnSpPr>
            <a:cxnSpLocks noChangeAspect="1"/>
          </p:cNvCxnSpPr>
          <p:nvPr userDrawn="1"/>
        </p:nvCxnSpPr>
        <p:spPr>
          <a:xfrm>
            <a:off x="795148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1" name="Content Placeholder 4">
            <a:extLst>
              <a:ext uri="{FF2B5EF4-FFF2-40B4-BE49-F238E27FC236}">
                <a16:creationId xmlns:a16="http://schemas.microsoft.com/office/drawing/2014/main" id="{5FB983A5-EEAC-41C3-8587-92D62118D09D}"/>
              </a:ext>
            </a:extLst>
          </p:cNvPr>
          <p:cNvSpPr>
            <a:spLocks noGrp="1" noChangeAspect="1"/>
          </p:cNvSpPr>
          <p:nvPr>
            <p:ph sz="quarter" idx="51" hasCustomPrompt="1"/>
          </p:nvPr>
        </p:nvSpPr>
        <p:spPr>
          <a:xfrm>
            <a:off x="81139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5" name="Straight Connector 64">
            <a:extLst>
              <a:ext uri="{FF2B5EF4-FFF2-40B4-BE49-F238E27FC236}">
                <a16:creationId xmlns:a16="http://schemas.microsoft.com/office/drawing/2014/main" id="{2BA8FAC4-A755-CA44-B97E-A26D4117F25F}"/>
              </a:ext>
              <a:ext uri="{C183D7F6-B498-43B3-948B-1728B52AA6E4}">
                <adec:decorative xmlns:adec="http://schemas.microsoft.com/office/drawing/2017/decorative" val="1"/>
              </a:ext>
            </a:extLst>
          </p:cNvPr>
          <p:cNvCxnSpPr>
            <a:cxnSpLocks noChangeAspect="1"/>
          </p:cNvCxnSpPr>
          <p:nvPr userDrawn="1"/>
        </p:nvCxnSpPr>
        <p:spPr>
          <a:xfrm>
            <a:off x="97904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2" name="Content Placeholder 4">
            <a:extLst>
              <a:ext uri="{FF2B5EF4-FFF2-40B4-BE49-F238E27FC236}">
                <a16:creationId xmlns:a16="http://schemas.microsoft.com/office/drawing/2014/main" id="{00AFDF02-4A88-43D9-ADCF-45219AF1082B}"/>
              </a:ext>
            </a:extLst>
          </p:cNvPr>
          <p:cNvSpPr>
            <a:spLocks noGrp="1" noChangeAspect="1"/>
          </p:cNvSpPr>
          <p:nvPr>
            <p:ph sz="quarter" idx="52" hasCustomPrompt="1"/>
          </p:nvPr>
        </p:nvSpPr>
        <p:spPr>
          <a:xfrm>
            <a:off x="99427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6" name="Straight Connector 65">
            <a:extLst>
              <a:ext uri="{FF2B5EF4-FFF2-40B4-BE49-F238E27FC236}">
                <a16:creationId xmlns:a16="http://schemas.microsoft.com/office/drawing/2014/main" id="{BFEA5B5A-4A4D-C242-9C9B-9AE3CAC1A4E5}"/>
              </a:ext>
              <a:ext uri="{C183D7F6-B498-43B3-948B-1728B52AA6E4}">
                <adec:decorative xmlns:adec="http://schemas.microsoft.com/office/drawing/2017/decorative" val="1"/>
              </a:ext>
            </a:extLst>
          </p:cNvPr>
          <p:cNvCxnSpPr>
            <a:cxnSpLocks noChangeAspect="1"/>
          </p:cNvCxnSpPr>
          <p:nvPr userDrawn="1"/>
        </p:nvCxnSpPr>
        <p:spPr>
          <a:xfrm>
            <a:off x="756139" y="2873541"/>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3" name="Content Placeholder 4">
            <a:extLst>
              <a:ext uri="{FF2B5EF4-FFF2-40B4-BE49-F238E27FC236}">
                <a16:creationId xmlns:a16="http://schemas.microsoft.com/office/drawing/2014/main" id="{7660B812-24E6-4C99-B11D-90F932FEAA90}"/>
              </a:ext>
            </a:extLst>
          </p:cNvPr>
          <p:cNvSpPr>
            <a:spLocks noGrp="1" noChangeAspect="1"/>
          </p:cNvSpPr>
          <p:nvPr>
            <p:ph sz="quarter" idx="53" hasCustomPrompt="1"/>
          </p:nvPr>
        </p:nvSpPr>
        <p:spPr>
          <a:xfrm>
            <a:off x="809625"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8" name="Straight Connector 67">
            <a:extLst>
              <a:ext uri="{FF2B5EF4-FFF2-40B4-BE49-F238E27FC236}">
                <a16:creationId xmlns:a16="http://schemas.microsoft.com/office/drawing/2014/main" id="{7CB8A7C0-6F2E-784C-B2B2-766E0A044962}"/>
              </a:ext>
              <a:ext uri="{C183D7F6-B498-43B3-948B-1728B52AA6E4}">
                <adec:decorative xmlns:adec="http://schemas.microsoft.com/office/drawing/2017/decorative" val="1"/>
              </a:ext>
            </a:extLst>
          </p:cNvPr>
          <p:cNvCxnSpPr>
            <a:cxnSpLocks noChangeAspect="1"/>
          </p:cNvCxnSpPr>
          <p:nvPr userDrawn="1"/>
        </p:nvCxnSpPr>
        <p:spPr>
          <a:xfrm>
            <a:off x="2582245" y="2880790"/>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4" name="Content Placeholder 4">
            <a:extLst>
              <a:ext uri="{FF2B5EF4-FFF2-40B4-BE49-F238E27FC236}">
                <a16:creationId xmlns:a16="http://schemas.microsoft.com/office/drawing/2014/main" id="{AE11FF87-93C9-4AEC-9630-65540653BA5B}"/>
              </a:ext>
            </a:extLst>
          </p:cNvPr>
          <p:cNvSpPr>
            <a:spLocks noGrp="1" noChangeAspect="1"/>
          </p:cNvSpPr>
          <p:nvPr>
            <p:ph sz="quarter" idx="54" hasCustomPrompt="1"/>
          </p:nvPr>
        </p:nvSpPr>
        <p:spPr>
          <a:xfrm>
            <a:off x="2638425"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0" name="Straight Connector 69">
            <a:extLst>
              <a:ext uri="{FF2B5EF4-FFF2-40B4-BE49-F238E27FC236}">
                <a16:creationId xmlns:a16="http://schemas.microsoft.com/office/drawing/2014/main" id="{33A4C154-AF60-604C-8CBF-F0A28F663D2D}"/>
              </a:ext>
              <a:ext uri="{C183D7F6-B498-43B3-948B-1728B52AA6E4}">
                <adec:decorative xmlns:adec="http://schemas.microsoft.com/office/drawing/2017/decorative" val="1"/>
              </a:ext>
            </a:extLst>
          </p:cNvPr>
          <p:cNvCxnSpPr>
            <a:cxnSpLocks noChangeAspect="1"/>
          </p:cNvCxnSpPr>
          <p:nvPr userDrawn="1"/>
        </p:nvCxnSpPr>
        <p:spPr>
          <a:xfrm>
            <a:off x="4431130" y="2876935"/>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5" name="Content Placeholder 4">
            <a:extLst>
              <a:ext uri="{FF2B5EF4-FFF2-40B4-BE49-F238E27FC236}">
                <a16:creationId xmlns:a16="http://schemas.microsoft.com/office/drawing/2014/main" id="{DEBEBCFF-2729-4616-AC69-6C87003193A8}"/>
              </a:ext>
            </a:extLst>
          </p:cNvPr>
          <p:cNvSpPr>
            <a:spLocks noGrp="1" noChangeAspect="1"/>
          </p:cNvSpPr>
          <p:nvPr>
            <p:ph sz="quarter" idx="55" hasCustomPrompt="1"/>
          </p:nvPr>
        </p:nvSpPr>
        <p:spPr>
          <a:xfrm>
            <a:off x="44563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2" name="Straight Connector 71">
            <a:extLst>
              <a:ext uri="{FF2B5EF4-FFF2-40B4-BE49-F238E27FC236}">
                <a16:creationId xmlns:a16="http://schemas.microsoft.com/office/drawing/2014/main" id="{B71EB7C0-853A-784B-9FE5-42FECD7208CF}"/>
              </a:ext>
              <a:ext uri="{C183D7F6-B498-43B3-948B-1728B52AA6E4}">
                <adec:decorative xmlns:adec="http://schemas.microsoft.com/office/drawing/2017/decorative" val="1"/>
              </a:ext>
            </a:extLst>
          </p:cNvPr>
          <p:cNvCxnSpPr>
            <a:cxnSpLocks noChangeAspect="1"/>
          </p:cNvCxnSpPr>
          <p:nvPr userDrawn="1"/>
        </p:nvCxnSpPr>
        <p:spPr>
          <a:xfrm>
            <a:off x="6257236" y="288418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6" name="Content Placeholder 4">
            <a:extLst>
              <a:ext uri="{FF2B5EF4-FFF2-40B4-BE49-F238E27FC236}">
                <a16:creationId xmlns:a16="http://schemas.microsoft.com/office/drawing/2014/main" id="{F22AC396-8090-4AA7-B150-8C45FF52CD42}"/>
              </a:ext>
            </a:extLst>
          </p:cNvPr>
          <p:cNvSpPr>
            <a:spLocks noGrp="1" noChangeAspect="1"/>
          </p:cNvSpPr>
          <p:nvPr>
            <p:ph sz="quarter" idx="56" hasCustomPrompt="1"/>
          </p:nvPr>
        </p:nvSpPr>
        <p:spPr>
          <a:xfrm>
            <a:off x="62851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4" name="Straight Connector 73">
            <a:extLst>
              <a:ext uri="{FF2B5EF4-FFF2-40B4-BE49-F238E27FC236}">
                <a16:creationId xmlns:a16="http://schemas.microsoft.com/office/drawing/2014/main" id="{37DABB25-4385-D84B-B4E5-0CFEC26EEC7A}"/>
              </a:ext>
              <a:ext uri="{C183D7F6-B498-43B3-948B-1728B52AA6E4}">
                <adec:decorative xmlns:adec="http://schemas.microsoft.com/office/drawing/2017/decorative" val="1"/>
              </a:ext>
            </a:extLst>
          </p:cNvPr>
          <p:cNvCxnSpPr>
            <a:cxnSpLocks noChangeAspect="1"/>
          </p:cNvCxnSpPr>
          <p:nvPr userDrawn="1"/>
        </p:nvCxnSpPr>
        <p:spPr>
          <a:xfrm>
            <a:off x="8069296" y="2885815"/>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7" name="Content Placeholder 4">
            <a:extLst>
              <a:ext uri="{FF2B5EF4-FFF2-40B4-BE49-F238E27FC236}">
                <a16:creationId xmlns:a16="http://schemas.microsoft.com/office/drawing/2014/main" id="{FBD03448-999D-4DE5-9164-EE0F254209B3}"/>
              </a:ext>
            </a:extLst>
          </p:cNvPr>
          <p:cNvSpPr>
            <a:spLocks noGrp="1" noChangeAspect="1"/>
          </p:cNvSpPr>
          <p:nvPr>
            <p:ph sz="quarter" idx="57" hasCustomPrompt="1"/>
          </p:nvPr>
        </p:nvSpPr>
        <p:spPr>
          <a:xfrm>
            <a:off x="81139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6" name="Straight Connector 75">
            <a:extLst>
              <a:ext uri="{FF2B5EF4-FFF2-40B4-BE49-F238E27FC236}">
                <a16:creationId xmlns:a16="http://schemas.microsoft.com/office/drawing/2014/main" id="{F1CD6E25-E7E3-2B4A-8969-2C413CB3B876}"/>
              </a:ext>
              <a:ext uri="{C183D7F6-B498-43B3-948B-1728B52AA6E4}">
                <adec:decorative xmlns:adec="http://schemas.microsoft.com/office/drawing/2017/decorative" val="1"/>
              </a:ext>
            </a:extLst>
          </p:cNvPr>
          <p:cNvCxnSpPr>
            <a:cxnSpLocks noChangeAspect="1"/>
          </p:cNvCxnSpPr>
          <p:nvPr userDrawn="1"/>
        </p:nvCxnSpPr>
        <p:spPr>
          <a:xfrm>
            <a:off x="9895402" y="289306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8" name="Content Placeholder 4">
            <a:extLst>
              <a:ext uri="{FF2B5EF4-FFF2-40B4-BE49-F238E27FC236}">
                <a16:creationId xmlns:a16="http://schemas.microsoft.com/office/drawing/2014/main" id="{8E4D879C-8C37-400C-8DBE-FD17231523BB}"/>
              </a:ext>
            </a:extLst>
          </p:cNvPr>
          <p:cNvSpPr>
            <a:spLocks noGrp="1" noChangeAspect="1"/>
          </p:cNvSpPr>
          <p:nvPr>
            <p:ph sz="quarter" idx="58" hasCustomPrompt="1"/>
          </p:nvPr>
        </p:nvSpPr>
        <p:spPr>
          <a:xfrm>
            <a:off x="99427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9" name="Straight Connector 88">
            <a:extLst>
              <a:ext uri="{FF2B5EF4-FFF2-40B4-BE49-F238E27FC236}">
                <a16:creationId xmlns:a16="http://schemas.microsoft.com/office/drawing/2014/main" id="{D40A6B01-703B-48C3-AD0B-F4C2144A282C}"/>
              </a:ext>
              <a:ext uri="{C183D7F6-B498-43B3-948B-1728B52AA6E4}">
                <adec:decorative xmlns:adec="http://schemas.microsoft.com/office/drawing/2017/decorative" val="1"/>
              </a:ext>
            </a:extLst>
          </p:cNvPr>
          <p:cNvCxnSpPr>
            <a:cxnSpLocks noChangeAspect="1"/>
          </p:cNvCxnSpPr>
          <p:nvPr userDrawn="1"/>
        </p:nvCxnSpPr>
        <p:spPr>
          <a:xfrm>
            <a:off x="771950" y="4463140"/>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0" name="Content Placeholder 4">
            <a:extLst>
              <a:ext uri="{FF2B5EF4-FFF2-40B4-BE49-F238E27FC236}">
                <a16:creationId xmlns:a16="http://schemas.microsoft.com/office/drawing/2014/main" id="{7086F93E-78CD-41E7-AAC0-0AB5AB0A6DCA}"/>
              </a:ext>
            </a:extLst>
          </p:cNvPr>
          <p:cNvSpPr>
            <a:spLocks noGrp="1" noChangeAspect="1"/>
          </p:cNvSpPr>
          <p:nvPr>
            <p:ph sz="quarter" idx="59" hasCustomPrompt="1"/>
          </p:nvPr>
        </p:nvSpPr>
        <p:spPr>
          <a:xfrm>
            <a:off x="825436"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1" name="Straight Connector 90">
            <a:extLst>
              <a:ext uri="{FF2B5EF4-FFF2-40B4-BE49-F238E27FC236}">
                <a16:creationId xmlns:a16="http://schemas.microsoft.com/office/drawing/2014/main" id="{1FDB13B4-9368-4780-B2A7-E0F5B96CD367}"/>
              </a:ext>
              <a:ext uri="{C183D7F6-B498-43B3-948B-1728B52AA6E4}">
                <adec:decorative xmlns:adec="http://schemas.microsoft.com/office/drawing/2017/decorative" val="1"/>
              </a:ext>
            </a:extLst>
          </p:cNvPr>
          <p:cNvCxnSpPr>
            <a:cxnSpLocks noChangeAspect="1"/>
          </p:cNvCxnSpPr>
          <p:nvPr userDrawn="1"/>
        </p:nvCxnSpPr>
        <p:spPr>
          <a:xfrm>
            <a:off x="2598056" y="4470389"/>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2" name="Content Placeholder 4">
            <a:extLst>
              <a:ext uri="{FF2B5EF4-FFF2-40B4-BE49-F238E27FC236}">
                <a16:creationId xmlns:a16="http://schemas.microsoft.com/office/drawing/2014/main" id="{0DF49386-798E-4B13-9EE6-46B1CA636527}"/>
              </a:ext>
            </a:extLst>
          </p:cNvPr>
          <p:cNvSpPr>
            <a:spLocks noGrp="1" noChangeAspect="1"/>
          </p:cNvSpPr>
          <p:nvPr>
            <p:ph sz="quarter" idx="60" hasCustomPrompt="1"/>
          </p:nvPr>
        </p:nvSpPr>
        <p:spPr>
          <a:xfrm>
            <a:off x="2654236"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3" name="Straight Connector 92">
            <a:extLst>
              <a:ext uri="{FF2B5EF4-FFF2-40B4-BE49-F238E27FC236}">
                <a16:creationId xmlns:a16="http://schemas.microsoft.com/office/drawing/2014/main" id="{48370604-55D0-44B2-B939-E45A4F6984D3}"/>
              </a:ext>
              <a:ext uri="{C183D7F6-B498-43B3-948B-1728B52AA6E4}">
                <adec:decorative xmlns:adec="http://schemas.microsoft.com/office/drawing/2017/decorative" val="1"/>
              </a:ext>
            </a:extLst>
          </p:cNvPr>
          <p:cNvCxnSpPr>
            <a:cxnSpLocks noChangeAspect="1"/>
          </p:cNvCxnSpPr>
          <p:nvPr userDrawn="1"/>
        </p:nvCxnSpPr>
        <p:spPr>
          <a:xfrm>
            <a:off x="4446941" y="446653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4" name="Content Placeholder 4">
            <a:extLst>
              <a:ext uri="{FF2B5EF4-FFF2-40B4-BE49-F238E27FC236}">
                <a16:creationId xmlns:a16="http://schemas.microsoft.com/office/drawing/2014/main" id="{892B07DF-BEB1-4872-BDAE-B41E6ECA2DFF}"/>
              </a:ext>
            </a:extLst>
          </p:cNvPr>
          <p:cNvSpPr>
            <a:spLocks noGrp="1" noChangeAspect="1"/>
          </p:cNvSpPr>
          <p:nvPr>
            <p:ph sz="quarter" idx="61" hasCustomPrompt="1"/>
          </p:nvPr>
        </p:nvSpPr>
        <p:spPr>
          <a:xfrm>
            <a:off x="44721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5" name="Straight Connector 94">
            <a:extLst>
              <a:ext uri="{FF2B5EF4-FFF2-40B4-BE49-F238E27FC236}">
                <a16:creationId xmlns:a16="http://schemas.microsoft.com/office/drawing/2014/main" id="{42B68127-D58F-4CAB-AD23-433DFF06D98B}"/>
              </a:ext>
              <a:ext uri="{C183D7F6-B498-43B3-948B-1728B52AA6E4}">
                <adec:decorative xmlns:adec="http://schemas.microsoft.com/office/drawing/2017/decorative" val="1"/>
              </a:ext>
            </a:extLst>
          </p:cNvPr>
          <p:cNvCxnSpPr>
            <a:cxnSpLocks noChangeAspect="1"/>
          </p:cNvCxnSpPr>
          <p:nvPr userDrawn="1"/>
        </p:nvCxnSpPr>
        <p:spPr>
          <a:xfrm>
            <a:off x="6273047" y="4473783"/>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6" name="Content Placeholder 4">
            <a:extLst>
              <a:ext uri="{FF2B5EF4-FFF2-40B4-BE49-F238E27FC236}">
                <a16:creationId xmlns:a16="http://schemas.microsoft.com/office/drawing/2014/main" id="{92E3D221-03DC-446F-9E1C-870C05D812B9}"/>
              </a:ext>
            </a:extLst>
          </p:cNvPr>
          <p:cNvSpPr>
            <a:spLocks noGrp="1" noChangeAspect="1"/>
          </p:cNvSpPr>
          <p:nvPr>
            <p:ph sz="quarter" idx="62" hasCustomPrompt="1"/>
          </p:nvPr>
        </p:nvSpPr>
        <p:spPr>
          <a:xfrm>
            <a:off x="63009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7" name="Straight Connector 96">
            <a:extLst>
              <a:ext uri="{FF2B5EF4-FFF2-40B4-BE49-F238E27FC236}">
                <a16:creationId xmlns:a16="http://schemas.microsoft.com/office/drawing/2014/main" id="{67D31D0E-938D-418D-B42B-8C0FB3026AC2}"/>
              </a:ext>
              <a:ext uri="{C183D7F6-B498-43B3-948B-1728B52AA6E4}">
                <adec:decorative xmlns:adec="http://schemas.microsoft.com/office/drawing/2017/decorative" val="1"/>
              </a:ext>
            </a:extLst>
          </p:cNvPr>
          <p:cNvCxnSpPr>
            <a:cxnSpLocks noChangeAspect="1"/>
          </p:cNvCxnSpPr>
          <p:nvPr userDrawn="1"/>
        </p:nvCxnSpPr>
        <p:spPr>
          <a:xfrm>
            <a:off x="8085107" y="447541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8" name="Content Placeholder 4">
            <a:extLst>
              <a:ext uri="{FF2B5EF4-FFF2-40B4-BE49-F238E27FC236}">
                <a16:creationId xmlns:a16="http://schemas.microsoft.com/office/drawing/2014/main" id="{BBFBA640-9F5C-4A5E-8A53-3C7E901D3772}"/>
              </a:ext>
            </a:extLst>
          </p:cNvPr>
          <p:cNvSpPr>
            <a:spLocks noGrp="1" noChangeAspect="1"/>
          </p:cNvSpPr>
          <p:nvPr>
            <p:ph sz="quarter" idx="63" hasCustomPrompt="1"/>
          </p:nvPr>
        </p:nvSpPr>
        <p:spPr>
          <a:xfrm>
            <a:off x="81297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9" name="Straight Connector 98">
            <a:extLst>
              <a:ext uri="{FF2B5EF4-FFF2-40B4-BE49-F238E27FC236}">
                <a16:creationId xmlns:a16="http://schemas.microsoft.com/office/drawing/2014/main" id="{8170AD0C-7968-43AC-88F0-650238088B0C}"/>
              </a:ext>
              <a:ext uri="{C183D7F6-B498-43B3-948B-1728B52AA6E4}">
                <adec:decorative xmlns:adec="http://schemas.microsoft.com/office/drawing/2017/decorative" val="1"/>
              </a:ext>
            </a:extLst>
          </p:cNvPr>
          <p:cNvCxnSpPr>
            <a:cxnSpLocks noChangeAspect="1"/>
          </p:cNvCxnSpPr>
          <p:nvPr userDrawn="1"/>
        </p:nvCxnSpPr>
        <p:spPr>
          <a:xfrm>
            <a:off x="9911213" y="4482663"/>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0" name="Content Placeholder 4">
            <a:extLst>
              <a:ext uri="{FF2B5EF4-FFF2-40B4-BE49-F238E27FC236}">
                <a16:creationId xmlns:a16="http://schemas.microsoft.com/office/drawing/2014/main" id="{253EB09C-432C-4D7D-B80C-7F32C4F5DFCF}"/>
              </a:ext>
            </a:extLst>
          </p:cNvPr>
          <p:cNvSpPr>
            <a:spLocks noGrp="1" noChangeAspect="1"/>
          </p:cNvSpPr>
          <p:nvPr>
            <p:ph sz="quarter" idx="64" hasCustomPrompt="1"/>
          </p:nvPr>
        </p:nvSpPr>
        <p:spPr>
          <a:xfrm>
            <a:off x="99585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2022,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188341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98">
          <p15:clr>
            <a:srgbClr val="FBAE40"/>
          </p15:clr>
        </p15:guide>
        <p15:guide id="2" orient="horz" pos="1886">
          <p15:clr>
            <a:srgbClr val="FBAE40"/>
          </p15:clr>
        </p15:guide>
        <p15:guide id="3" orient="horz" pos="2887">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8_Logo Wall_Air">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2022,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 (eighteen logos)</a:t>
            </a:r>
          </a:p>
        </p:txBody>
      </p:sp>
      <p:sp>
        <p:nvSpPr>
          <p:cNvPr id="42" name="Content Placeholder 4">
            <a:extLst>
              <a:ext uri="{FF2B5EF4-FFF2-40B4-BE49-F238E27FC236}">
                <a16:creationId xmlns:a16="http://schemas.microsoft.com/office/drawing/2014/main" id="{EFA1DD59-0D11-4BAB-857A-DDE7D1C6B5D0}"/>
              </a:ext>
            </a:extLst>
          </p:cNvPr>
          <p:cNvSpPr>
            <a:spLocks noGrp="1" noChangeAspect="1"/>
          </p:cNvSpPr>
          <p:nvPr>
            <p:ph sz="quarter" idx="47" hasCustomPrompt="1"/>
          </p:nvPr>
        </p:nvSpPr>
        <p:spPr>
          <a:xfrm>
            <a:off x="809625"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3" name="Straight Connector 42">
            <a:extLst>
              <a:ext uri="{FF2B5EF4-FFF2-40B4-BE49-F238E27FC236}">
                <a16:creationId xmlns:a16="http://schemas.microsoft.com/office/drawing/2014/main" id="{2A5E8A37-267F-4E4E-9638-9872BE456DFB}"/>
              </a:ext>
              <a:ext uri="{C183D7F6-B498-43B3-948B-1728B52AA6E4}">
                <adec:decorative xmlns:adec="http://schemas.microsoft.com/office/drawing/2017/decorative" val="1"/>
              </a:ext>
            </a:extLst>
          </p:cNvPr>
          <p:cNvCxnSpPr>
            <a:cxnSpLocks noChangeAspect="1"/>
          </p:cNvCxnSpPr>
          <p:nvPr userDrawn="1"/>
        </p:nvCxnSpPr>
        <p:spPr>
          <a:xfrm>
            <a:off x="24752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4" name="Content Placeholder 4">
            <a:extLst>
              <a:ext uri="{FF2B5EF4-FFF2-40B4-BE49-F238E27FC236}">
                <a16:creationId xmlns:a16="http://schemas.microsoft.com/office/drawing/2014/main" id="{F9D5EAC3-3F98-4D24-8D4D-D9C17A2570B1}"/>
              </a:ext>
            </a:extLst>
          </p:cNvPr>
          <p:cNvSpPr>
            <a:spLocks noGrp="1" noChangeAspect="1"/>
          </p:cNvSpPr>
          <p:nvPr>
            <p:ph sz="quarter" idx="48" hasCustomPrompt="1"/>
          </p:nvPr>
        </p:nvSpPr>
        <p:spPr>
          <a:xfrm>
            <a:off x="2638425"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5" name="Straight Connector 44">
            <a:extLst>
              <a:ext uri="{FF2B5EF4-FFF2-40B4-BE49-F238E27FC236}">
                <a16:creationId xmlns:a16="http://schemas.microsoft.com/office/drawing/2014/main" id="{0E2A7DE5-B2B0-47C6-B6AC-A74B3A853F1A}"/>
              </a:ext>
              <a:ext uri="{C183D7F6-B498-43B3-948B-1728B52AA6E4}">
                <adec:decorative xmlns:adec="http://schemas.microsoft.com/office/drawing/2017/decorative" val="1"/>
              </a:ext>
            </a:extLst>
          </p:cNvPr>
          <p:cNvCxnSpPr>
            <a:cxnSpLocks noChangeAspect="1"/>
          </p:cNvCxnSpPr>
          <p:nvPr userDrawn="1"/>
        </p:nvCxnSpPr>
        <p:spPr>
          <a:xfrm>
            <a:off x="43040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1" name="Content Placeholder 4">
            <a:extLst>
              <a:ext uri="{FF2B5EF4-FFF2-40B4-BE49-F238E27FC236}">
                <a16:creationId xmlns:a16="http://schemas.microsoft.com/office/drawing/2014/main" id="{C4C4B44E-2E23-4042-BE0F-53CE4795653F}"/>
              </a:ext>
            </a:extLst>
          </p:cNvPr>
          <p:cNvSpPr>
            <a:spLocks noGrp="1" noChangeAspect="1"/>
          </p:cNvSpPr>
          <p:nvPr>
            <p:ph sz="quarter" idx="49" hasCustomPrompt="1"/>
          </p:nvPr>
        </p:nvSpPr>
        <p:spPr>
          <a:xfrm>
            <a:off x="44563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2" name="Straight Connector 61">
            <a:extLst>
              <a:ext uri="{FF2B5EF4-FFF2-40B4-BE49-F238E27FC236}">
                <a16:creationId xmlns:a16="http://schemas.microsoft.com/office/drawing/2014/main" id="{05E0D52E-8A51-4002-B1D6-2D727C73013C}"/>
              </a:ext>
              <a:ext uri="{C183D7F6-B498-43B3-948B-1728B52AA6E4}">
                <adec:decorative xmlns:adec="http://schemas.microsoft.com/office/drawing/2017/decorative" val="1"/>
              </a:ext>
            </a:extLst>
          </p:cNvPr>
          <p:cNvCxnSpPr>
            <a:cxnSpLocks noChangeAspect="1"/>
          </p:cNvCxnSpPr>
          <p:nvPr userDrawn="1"/>
        </p:nvCxnSpPr>
        <p:spPr>
          <a:xfrm>
            <a:off x="612268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78" name="Content Placeholder 4">
            <a:extLst>
              <a:ext uri="{FF2B5EF4-FFF2-40B4-BE49-F238E27FC236}">
                <a16:creationId xmlns:a16="http://schemas.microsoft.com/office/drawing/2014/main" id="{E9C95332-F2F0-4516-B791-51F781AE469D}"/>
              </a:ext>
            </a:extLst>
          </p:cNvPr>
          <p:cNvSpPr>
            <a:spLocks noGrp="1" noChangeAspect="1"/>
          </p:cNvSpPr>
          <p:nvPr>
            <p:ph sz="quarter" idx="50" hasCustomPrompt="1"/>
          </p:nvPr>
        </p:nvSpPr>
        <p:spPr>
          <a:xfrm>
            <a:off x="62851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9" name="Straight Connector 78">
            <a:extLst>
              <a:ext uri="{FF2B5EF4-FFF2-40B4-BE49-F238E27FC236}">
                <a16:creationId xmlns:a16="http://schemas.microsoft.com/office/drawing/2014/main" id="{2655A0E8-8186-41B1-9077-D72760756FF3}"/>
              </a:ext>
              <a:ext uri="{C183D7F6-B498-43B3-948B-1728B52AA6E4}">
                <adec:decorative xmlns:adec="http://schemas.microsoft.com/office/drawing/2017/decorative" val="1"/>
              </a:ext>
            </a:extLst>
          </p:cNvPr>
          <p:cNvCxnSpPr>
            <a:cxnSpLocks noChangeAspect="1"/>
          </p:cNvCxnSpPr>
          <p:nvPr userDrawn="1"/>
        </p:nvCxnSpPr>
        <p:spPr>
          <a:xfrm>
            <a:off x="795148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0" name="Content Placeholder 4">
            <a:extLst>
              <a:ext uri="{FF2B5EF4-FFF2-40B4-BE49-F238E27FC236}">
                <a16:creationId xmlns:a16="http://schemas.microsoft.com/office/drawing/2014/main" id="{EFA591F1-9235-4CA0-A937-AF9FE2575167}"/>
              </a:ext>
            </a:extLst>
          </p:cNvPr>
          <p:cNvSpPr>
            <a:spLocks noGrp="1" noChangeAspect="1"/>
          </p:cNvSpPr>
          <p:nvPr>
            <p:ph sz="quarter" idx="51" hasCustomPrompt="1"/>
          </p:nvPr>
        </p:nvSpPr>
        <p:spPr>
          <a:xfrm>
            <a:off x="81139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1" name="Straight Connector 80">
            <a:extLst>
              <a:ext uri="{FF2B5EF4-FFF2-40B4-BE49-F238E27FC236}">
                <a16:creationId xmlns:a16="http://schemas.microsoft.com/office/drawing/2014/main" id="{FC3DDF76-8914-49A8-A3DC-035898321ADA}"/>
              </a:ext>
              <a:ext uri="{C183D7F6-B498-43B3-948B-1728B52AA6E4}">
                <adec:decorative xmlns:adec="http://schemas.microsoft.com/office/drawing/2017/decorative" val="1"/>
              </a:ext>
            </a:extLst>
          </p:cNvPr>
          <p:cNvCxnSpPr>
            <a:cxnSpLocks noChangeAspect="1"/>
          </p:cNvCxnSpPr>
          <p:nvPr userDrawn="1"/>
        </p:nvCxnSpPr>
        <p:spPr>
          <a:xfrm>
            <a:off x="97904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2" name="Content Placeholder 4">
            <a:extLst>
              <a:ext uri="{FF2B5EF4-FFF2-40B4-BE49-F238E27FC236}">
                <a16:creationId xmlns:a16="http://schemas.microsoft.com/office/drawing/2014/main" id="{4866A037-0FA3-4ECE-930E-FC8A935EF99B}"/>
              </a:ext>
            </a:extLst>
          </p:cNvPr>
          <p:cNvSpPr>
            <a:spLocks noGrp="1" noChangeAspect="1"/>
          </p:cNvSpPr>
          <p:nvPr>
            <p:ph sz="quarter" idx="52" hasCustomPrompt="1"/>
          </p:nvPr>
        </p:nvSpPr>
        <p:spPr>
          <a:xfrm>
            <a:off x="99427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3" name="Straight Connector 82">
            <a:extLst>
              <a:ext uri="{FF2B5EF4-FFF2-40B4-BE49-F238E27FC236}">
                <a16:creationId xmlns:a16="http://schemas.microsoft.com/office/drawing/2014/main" id="{D043F08C-114F-44BA-98F3-2AA9A053B507}"/>
              </a:ext>
              <a:ext uri="{C183D7F6-B498-43B3-948B-1728B52AA6E4}">
                <adec:decorative xmlns:adec="http://schemas.microsoft.com/office/drawing/2017/decorative" val="1"/>
              </a:ext>
            </a:extLst>
          </p:cNvPr>
          <p:cNvCxnSpPr>
            <a:cxnSpLocks noChangeAspect="1"/>
          </p:cNvCxnSpPr>
          <p:nvPr userDrawn="1"/>
        </p:nvCxnSpPr>
        <p:spPr>
          <a:xfrm>
            <a:off x="756139" y="2873541"/>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4" name="Content Placeholder 4">
            <a:extLst>
              <a:ext uri="{FF2B5EF4-FFF2-40B4-BE49-F238E27FC236}">
                <a16:creationId xmlns:a16="http://schemas.microsoft.com/office/drawing/2014/main" id="{ED5E9F93-8F0E-4512-AF8B-FB5FD9FA4DFD}"/>
              </a:ext>
            </a:extLst>
          </p:cNvPr>
          <p:cNvSpPr>
            <a:spLocks noGrp="1" noChangeAspect="1"/>
          </p:cNvSpPr>
          <p:nvPr>
            <p:ph sz="quarter" idx="53" hasCustomPrompt="1"/>
          </p:nvPr>
        </p:nvSpPr>
        <p:spPr>
          <a:xfrm>
            <a:off x="809625"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5" name="Straight Connector 84">
            <a:extLst>
              <a:ext uri="{FF2B5EF4-FFF2-40B4-BE49-F238E27FC236}">
                <a16:creationId xmlns:a16="http://schemas.microsoft.com/office/drawing/2014/main" id="{9272B430-CB1E-43F0-9ACF-0F420A09AB0E}"/>
              </a:ext>
              <a:ext uri="{C183D7F6-B498-43B3-948B-1728B52AA6E4}">
                <adec:decorative xmlns:adec="http://schemas.microsoft.com/office/drawing/2017/decorative" val="1"/>
              </a:ext>
            </a:extLst>
          </p:cNvPr>
          <p:cNvCxnSpPr>
            <a:cxnSpLocks noChangeAspect="1"/>
          </p:cNvCxnSpPr>
          <p:nvPr userDrawn="1"/>
        </p:nvCxnSpPr>
        <p:spPr>
          <a:xfrm>
            <a:off x="2582245" y="2880790"/>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6" name="Content Placeholder 4">
            <a:extLst>
              <a:ext uri="{FF2B5EF4-FFF2-40B4-BE49-F238E27FC236}">
                <a16:creationId xmlns:a16="http://schemas.microsoft.com/office/drawing/2014/main" id="{40FBD888-C42F-4F17-92D5-FC7384B902EE}"/>
              </a:ext>
            </a:extLst>
          </p:cNvPr>
          <p:cNvSpPr>
            <a:spLocks noGrp="1" noChangeAspect="1"/>
          </p:cNvSpPr>
          <p:nvPr>
            <p:ph sz="quarter" idx="54" hasCustomPrompt="1"/>
          </p:nvPr>
        </p:nvSpPr>
        <p:spPr>
          <a:xfrm>
            <a:off x="2638425"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7" name="Straight Connector 86">
            <a:extLst>
              <a:ext uri="{FF2B5EF4-FFF2-40B4-BE49-F238E27FC236}">
                <a16:creationId xmlns:a16="http://schemas.microsoft.com/office/drawing/2014/main" id="{B9683661-312A-40F7-9103-027010AB9407}"/>
              </a:ext>
              <a:ext uri="{C183D7F6-B498-43B3-948B-1728B52AA6E4}">
                <adec:decorative xmlns:adec="http://schemas.microsoft.com/office/drawing/2017/decorative" val="1"/>
              </a:ext>
            </a:extLst>
          </p:cNvPr>
          <p:cNvCxnSpPr>
            <a:cxnSpLocks noChangeAspect="1"/>
          </p:cNvCxnSpPr>
          <p:nvPr userDrawn="1"/>
        </p:nvCxnSpPr>
        <p:spPr>
          <a:xfrm>
            <a:off x="4431130" y="2876935"/>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8" name="Content Placeholder 4">
            <a:extLst>
              <a:ext uri="{FF2B5EF4-FFF2-40B4-BE49-F238E27FC236}">
                <a16:creationId xmlns:a16="http://schemas.microsoft.com/office/drawing/2014/main" id="{7570307B-74DB-44B8-A9F1-C9D35152CD2C}"/>
              </a:ext>
            </a:extLst>
          </p:cNvPr>
          <p:cNvSpPr>
            <a:spLocks noGrp="1" noChangeAspect="1"/>
          </p:cNvSpPr>
          <p:nvPr>
            <p:ph sz="quarter" idx="55" hasCustomPrompt="1"/>
          </p:nvPr>
        </p:nvSpPr>
        <p:spPr>
          <a:xfrm>
            <a:off x="44563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9" name="Straight Connector 88">
            <a:extLst>
              <a:ext uri="{FF2B5EF4-FFF2-40B4-BE49-F238E27FC236}">
                <a16:creationId xmlns:a16="http://schemas.microsoft.com/office/drawing/2014/main" id="{CE1BF993-11BD-4B37-9919-C14605CE5B12}"/>
              </a:ext>
              <a:ext uri="{C183D7F6-B498-43B3-948B-1728B52AA6E4}">
                <adec:decorative xmlns:adec="http://schemas.microsoft.com/office/drawing/2017/decorative" val="1"/>
              </a:ext>
            </a:extLst>
          </p:cNvPr>
          <p:cNvCxnSpPr>
            <a:cxnSpLocks noChangeAspect="1"/>
          </p:cNvCxnSpPr>
          <p:nvPr userDrawn="1"/>
        </p:nvCxnSpPr>
        <p:spPr>
          <a:xfrm>
            <a:off x="6257236" y="288418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0" name="Content Placeholder 4">
            <a:extLst>
              <a:ext uri="{FF2B5EF4-FFF2-40B4-BE49-F238E27FC236}">
                <a16:creationId xmlns:a16="http://schemas.microsoft.com/office/drawing/2014/main" id="{57BA48EF-7B50-426B-959F-97208016FD73}"/>
              </a:ext>
            </a:extLst>
          </p:cNvPr>
          <p:cNvSpPr>
            <a:spLocks noGrp="1" noChangeAspect="1"/>
          </p:cNvSpPr>
          <p:nvPr>
            <p:ph sz="quarter" idx="56" hasCustomPrompt="1"/>
          </p:nvPr>
        </p:nvSpPr>
        <p:spPr>
          <a:xfrm>
            <a:off x="62851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1" name="Straight Connector 90">
            <a:extLst>
              <a:ext uri="{FF2B5EF4-FFF2-40B4-BE49-F238E27FC236}">
                <a16:creationId xmlns:a16="http://schemas.microsoft.com/office/drawing/2014/main" id="{FF00DAEE-4870-4906-9AA9-B8D85D5E11F8}"/>
              </a:ext>
              <a:ext uri="{C183D7F6-B498-43B3-948B-1728B52AA6E4}">
                <adec:decorative xmlns:adec="http://schemas.microsoft.com/office/drawing/2017/decorative" val="1"/>
              </a:ext>
            </a:extLst>
          </p:cNvPr>
          <p:cNvCxnSpPr>
            <a:cxnSpLocks noChangeAspect="1"/>
          </p:cNvCxnSpPr>
          <p:nvPr userDrawn="1"/>
        </p:nvCxnSpPr>
        <p:spPr>
          <a:xfrm>
            <a:off x="8069296" y="2885815"/>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2" name="Content Placeholder 4">
            <a:extLst>
              <a:ext uri="{FF2B5EF4-FFF2-40B4-BE49-F238E27FC236}">
                <a16:creationId xmlns:a16="http://schemas.microsoft.com/office/drawing/2014/main" id="{88DAD576-3E5F-49C3-A167-50A66DF3CF01}"/>
              </a:ext>
            </a:extLst>
          </p:cNvPr>
          <p:cNvSpPr>
            <a:spLocks noGrp="1" noChangeAspect="1"/>
          </p:cNvSpPr>
          <p:nvPr>
            <p:ph sz="quarter" idx="57" hasCustomPrompt="1"/>
          </p:nvPr>
        </p:nvSpPr>
        <p:spPr>
          <a:xfrm>
            <a:off x="81139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3" name="Straight Connector 92">
            <a:extLst>
              <a:ext uri="{FF2B5EF4-FFF2-40B4-BE49-F238E27FC236}">
                <a16:creationId xmlns:a16="http://schemas.microsoft.com/office/drawing/2014/main" id="{2692CD9F-368D-4439-A2D5-97AB2F5CFD3A}"/>
              </a:ext>
              <a:ext uri="{C183D7F6-B498-43B3-948B-1728B52AA6E4}">
                <adec:decorative xmlns:adec="http://schemas.microsoft.com/office/drawing/2017/decorative" val="1"/>
              </a:ext>
            </a:extLst>
          </p:cNvPr>
          <p:cNvCxnSpPr>
            <a:cxnSpLocks noChangeAspect="1"/>
          </p:cNvCxnSpPr>
          <p:nvPr userDrawn="1"/>
        </p:nvCxnSpPr>
        <p:spPr>
          <a:xfrm>
            <a:off x="9895402" y="289306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4" name="Content Placeholder 4">
            <a:extLst>
              <a:ext uri="{FF2B5EF4-FFF2-40B4-BE49-F238E27FC236}">
                <a16:creationId xmlns:a16="http://schemas.microsoft.com/office/drawing/2014/main" id="{6C453FE0-6545-46A3-BC3A-308FBE160CD2}"/>
              </a:ext>
            </a:extLst>
          </p:cNvPr>
          <p:cNvSpPr>
            <a:spLocks noGrp="1" noChangeAspect="1"/>
          </p:cNvSpPr>
          <p:nvPr>
            <p:ph sz="quarter" idx="58" hasCustomPrompt="1"/>
          </p:nvPr>
        </p:nvSpPr>
        <p:spPr>
          <a:xfrm>
            <a:off x="99427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5" name="Straight Connector 94">
            <a:extLst>
              <a:ext uri="{FF2B5EF4-FFF2-40B4-BE49-F238E27FC236}">
                <a16:creationId xmlns:a16="http://schemas.microsoft.com/office/drawing/2014/main" id="{1241AE22-79CB-4CB3-A5A6-87F5465D97FE}"/>
              </a:ext>
              <a:ext uri="{C183D7F6-B498-43B3-948B-1728B52AA6E4}">
                <adec:decorative xmlns:adec="http://schemas.microsoft.com/office/drawing/2017/decorative" val="1"/>
              </a:ext>
            </a:extLst>
          </p:cNvPr>
          <p:cNvCxnSpPr>
            <a:cxnSpLocks noChangeAspect="1"/>
          </p:cNvCxnSpPr>
          <p:nvPr userDrawn="1"/>
        </p:nvCxnSpPr>
        <p:spPr>
          <a:xfrm>
            <a:off x="771950" y="4463140"/>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6" name="Content Placeholder 4">
            <a:extLst>
              <a:ext uri="{FF2B5EF4-FFF2-40B4-BE49-F238E27FC236}">
                <a16:creationId xmlns:a16="http://schemas.microsoft.com/office/drawing/2014/main" id="{C9A67E0E-2012-407B-B106-7C1745FA4471}"/>
              </a:ext>
            </a:extLst>
          </p:cNvPr>
          <p:cNvSpPr>
            <a:spLocks noGrp="1" noChangeAspect="1"/>
          </p:cNvSpPr>
          <p:nvPr>
            <p:ph sz="quarter" idx="59" hasCustomPrompt="1"/>
          </p:nvPr>
        </p:nvSpPr>
        <p:spPr>
          <a:xfrm>
            <a:off x="825436"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7" name="Straight Connector 96">
            <a:extLst>
              <a:ext uri="{FF2B5EF4-FFF2-40B4-BE49-F238E27FC236}">
                <a16:creationId xmlns:a16="http://schemas.microsoft.com/office/drawing/2014/main" id="{75827C37-7DB6-4D7D-BDA3-8B4CC4E3CCAF}"/>
              </a:ext>
              <a:ext uri="{C183D7F6-B498-43B3-948B-1728B52AA6E4}">
                <adec:decorative xmlns:adec="http://schemas.microsoft.com/office/drawing/2017/decorative" val="1"/>
              </a:ext>
            </a:extLst>
          </p:cNvPr>
          <p:cNvCxnSpPr>
            <a:cxnSpLocks noChangeAspect="1"/>
          </p:cNvCxnSpPr>
          <p:nvPr userDrawn="1"/>
        </p:nvCxnSpPr>
        <p:spPr>
          <a:xfrm>
            <a:off x="2598056" y="4470389"/>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8" name="Content Placeholder 4">
            <a:extLst>
              <a:ext uri="{FF2B5EF4-FFF2-40B4-BE49-F238E27FC236}">
                <a16:creationId xmlns:a16="http://schemas.microsoft.com/office/drawing/2014/main" id="{D08994DE-1A98-48A0-8430-AEED43702E22}"/>
              </a:ext>
            </a:extLst>
          </p:cNvPr>
          <p:cNvSpPr>
            <a:spLocks noGrp="1" noChangeAspect="1"/>
          </p:cNvSpPr>
          <p:nvPr>
            <p:ph sz="quarter" idx="60" hasCustomPrompt="1"/>
          </p:nvPr>
        </p:nvSpPr>
        <p:spPr>
          <a:xfrm>
            <a:off x="2654236"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9" name="Straight Connector 98">
            <a:extLst>
              <a:ext uri="{FF2B5EF4-FFF2-40B4-BE49-F238E27FC236}">
                <a16:creationId xmlns:a16="http://schemas.microsoft.com/office/drawing/2014/main" id="{B9F1C74D-E342-4945-BA22-D92476D69543}"/>
              </a:ext>
              <a:ext uri="{C183D7F6-B498-43B3-948B-1728B52AA6E4}">
                <adec:decorative xmlns:adec="http://schemas.microsoft.com/office/drawing/2017/decorative" val="1"/>
              </a:ext>
            </a:extLst>
          </p:cNvPr>
          <p:cNvCxnSpPr>
            <a:cxnSpLocks noChangeAspect="1"/>
          </p:cNvCxnSpPr>
          <p:nvPr userDrawn="1"/>
        </p:nvCxnSpPr>
        <p:spPr>
          <a:xfrm>
            <a:off x="4446941" y="446653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0" name="Content Placeholder 4">
            <a:extLst>
              <a:ext uri="{FF2B5EF4-FFF2-40B4-BE49-F238E27FC236}">
                <a16:creationId xmlns:a16="http://schemas.microsoft.com/office/drawing/2014/main" id="{6C5C5279-8455-40A0-B752-7501E198C1D0}"/>
              </a:ext>
            </a:extLst>
          </p:cNvPr>
          <p:cNvSpPr>
            <a:spLocks noGrp="1" noChangeAspect="1"/>
          </p:cNvSpPr>
          <p:nvPr>
            <p:ph sz="quarter" idx="61" hasCustomPrompt="1"/>
          </p:nvPr>
        </p:nvSpPr>
        <p:spPr>
          <a:xfrm>
            <a:off x="44721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01" name="Straight Connector 100">
            <a:extLst>
              <a:ext uri="{FF2B5EF4-FFF2-40B4-BE49-F238E27FC236}">
                <a16:creationId xmlns:a16="http://schemas.microsoft.com/office/drawing/2014/main" id="{144FD1FF-FC64-4890-8F90-DB955150F973}"/>
              </a:ext>
              <a:ext uri="{C183D7F6-B498-43B3-948B-1728B52AA6E4}">
                <adec:decorative xmlns:adec="http://schemas.microsoft.com/office/drawing/2017/decorative" val="1"/>
              </a:ext>
            </a:extLst>
          </p:cNvPr>
          <p:cNvCxnSpPr>
            <a:cxnSpLocks noChangeAspect="1"/>
          </p:cNvCxnSpPr>
          <p:nvPr userDrawn="1"/>
        </p:nvCxnSpPr>
        <p:spPr>
          <a:xfrm>
            <a:off x="6273047" y="4473783"/>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2" name="Content Placeholder 4">
            <a:extLst>
              <a:ext uri="{FF2B5EF4-FFF2-40B4-BE49-F238E27FC236}">
                <a16:creationId xmlns:a16="http://schemas.microsoft.com/office/drawing/2014/main" id="{9B1E0531-0B9B-4D2E-AEED-386BE61EB921}"/>
              </a:ext>
            </a:extLst>
          </p:cNvPr>
          <p:cNvSpPr>
            <a:spLocks noGrp="1" noChangeAspect="1"/>
          </p:cNvSpPr>
          <p:nvPr>
            <p:ph sz="quarter" idx="62" hasCustomPrompt="1"/>
          </p:nvPr>
        </p:nvSpPr>
        <p:spPr>
          <a:xfrm>
            <a:off x="63009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03" name="Straight Connector 102">
            <a:extLst>
              <a:ext uri="{FF2B5EF4-FFF2-40B4-BE49-F238E27FC236}">
                <a16:creationId xmlns:a16="http://schemas.microsoft.com/office/drawing/2014/main" id="{63285E38-94A0-433C-B9D5-C846F56753FC}"/>
              </a:ext>
              <a:ext uri="{C183D7F6-B498-43B3-948B-1728B52AA6E4}">
                <adec:decorative xmlns:adec="http://schemas.microsoft.com/office/drawing/2017/decorative" val="1"/>
              </a:ext>
            </a:extLst>
          </p:cNvPr>
          <p:cNvCxnSpPr>
            <a:cxnSpLocks noChangeAspect="1"/>
          </p:cNvCxnSpPr>
          <p:nvPr userDrawn="1"/>
        </p:nvCxnSpPr>
        <p:spPr>
          <a:xfrm>
            <a:off x="8085107" y="447541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4" name="Content Placeholder 4">
            <a:extLst>
              <a:ext uri="{FF2B5EF4-FFF2-40B4-BE49-F238E27FC236}">
                <a16:creationId xmlns:a16="http://schemas.microsoft.com/office/drawing/2014/main" id="{2A1F3A99-521F-46B8-AB7B-9A3AB649F001}"/>
              </a:ext>
            </a:extLst>
          </p:cNvPr>
          <p:cNvSpPr>
            <a:spLocks noGrp="1" noChangeAspect="1"/>
          </p:cNvSpPr>
          <p:nvPr>
            <p:ph sz="quarter" idx="63" hasCustomPrompt="1"/>
          </p:nvPr>
        </p:nvSpPr>
        <p:spPr>
          <a:xfrm>
            <a:off x="81297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05" name="Straight Connector 104">
            <a:extLst>
              <a:ext uri="{FF2B5EF4-FFF2-40B4-BE49-F238E27FC236}">
                <a16:creationId xmlns:a16="http://schemas.microsoft.com/office/drawing/2014/main" id="{CD7493D4-A927-44BA-86F4-A53AF187D5F2}"/>
              </a:ext>
              <a:ext uri="{C183D7F6-B498-43B3-948B-1728B52AA6E4}">
                <adec:decorative xmlns:adec="http://schemas.microsoft.com/office/drawing/2017/decorative" val="1"/>
              </a:ext>
            </a:extLst>
          </p:cNvPr>
          <p:cNvCxnSpPr>
            <a:cxnSpLocks noChangeAspect="1"/>
          </p:cNvCxnSpPr>
          <p:nvPr userDrawn="1"/>
        </p:nvCxnSpPr>
        <p:spPr>
          <a:xfrm>
            <a:off x="9911213" y="4482663"/>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6" name="Content Placeholder 4">
            <a:extLst>
              <a:ext uri="{FF2B5EF4-FFF2-40B4-BE49-F238E27FC236}">
                <a16:creationId xmlns:a16="http://schemas.microsoft.com/office/drawing/2014/main" id="{75CB537E-74E7-4973-AC74-CB80E257D98D}"/>
              </a:ext>
            </a:extLst>
          </p:cNvPr>
          <p:cNvSpPr>
            <a:spLocks noGrp="1" noChangeAspect="1"/>
          </p:cNvSpPr>
          <p:nvPr>
            <p:ph sz="quarter" idx="64" hasCustomPrompt="1"/>
          </p:nvPr>
        </p:nvSpPr>
        <p:spPr>
          <a:xfrm>
            <a:off x="99585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spTree>
    <p:extLst>
      <p:ext uri="{BB962C8B-B14F-4D97-AF65-F5344CB8AC3E}">
        <p14:creationId xmlns:p14="http://schemas.microsoft.com/office/powerpoint/2010/main" val="1485370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ark - Icon Page">
    <p:bg>
      <p:bgRef idx="1001">
        <a:schemeClr val="bg1"/>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C641C8C-B045-47F2-8811-67AA362494E8}"/>
              </a:ext>
            </a:extLst>
          </p:cNvPr>
          <p:cNvSpPr>
            <a:spLocks noGrp="1"/>
          </p:cNvSpPr>
          <p:nvPr>
            <p:ph type="title" hasCustomPrompt="1"/>
          </p:nvPr>
        </p:nvSpPr>
        <p:spPr>
          <a:xfrm>
            <a:off x="768875" y="508000"/>
            <a:ext cx="10671048" cy="822960"/>
          </a:xfrm>
        </p:spPr>
        <p:txBody>
          <a:bodyPr/>
          <a:lstStyle>
            <a:lvl1pPr>
              <a:defRPr>
                <a:solidFill>
                  <a:schemeClr val="tx1"/>
                </a:solidFill>
              </a:defRPr>
            </a:lvl1pPr>
          </a:lstStyle>
          <a:p>
            <a:r>
              <a:rPr lang="en-US" dirty="0"/>
              <a:t>Title (icons with text)</a:t>
            </a:r>
          </a:p>
        </p:txBody>
      </p:sp>
      <p:sp>
        <p:nvSpPr>
          <p:cNvPr id="4" name="Content Placeholder 3">
            <a:extLst>
              <a:ext uri="{FF2B5EF4-FFF2-40B4-BE49-F238E27FC236}">
                <a16:creationId xmlns:a16="http://schemas.microsoft.com/office/drawing/2014/main" id="{03266024-EBFA-424B-97E9-2EFB5136FED8}"/>
              </a:ext>
            </a:extLst>
          </p:cNvPr>
          <p:cNvSpPr>
            <a:spLocks noGrp="1" noChangeAspect="1"/>
          </p:cNvSpPr>
          <p:nvPr>
            <p:ph sz="quarter" idx="116" hasCustomPrompt="1"/>
          </p:nvPr>
        </p:nvSpPr>
        <p:spPr>
          <a:xfrm>
            <a:off x="960746"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61" name="Text Field 3">
            <a:extLst>
              <a:ext uri="{FF2B5EF4-FFF2-40B4-BE49-F238E27FC236}">
                <a16:creationId xmlns:a16="http://schemas.microsoft.com/office/drawing/2014/main" id="{AF1CBBB8-6349-454A-A87C-9DD931C0DBFA}"/>
              </a:ext>
            </a:extLst>
          </p:cNvPr>
          <p:cNvSpPr>
            <a:spLocks noGrp="1"/>
          </p:cNvSpPr>
          <p:nvPr>
            <p:ph type="body" sz="quarter" idx="58"/>
          </p:nvPr>
        </p:nvSpPr>
        <p:spPr>
          <a:xfrm>
            <a:off x="675442"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Edit Master text styles</a:t>
            </a:r>
          </a:p>
        </p:txBody>
      </p:sp>
      <p:sp>
        <p:nvSpPr>
          <p:cNvPr id="85" name="Content Placeholder 3">
            <a:extLst>
              <a:ext uri="{FF2B5EF4-FFF2-40B4-BE49-F238E27FC236}">
                <a16:creationId xmlns:a16="http://schemas.microsoft.com/office/drawing/2014/main" id="{E107610D-4FF5-4C7D-94F3-2BD105B501B9}"/>
              </a:ext>
            </a:extLst>
          </p:cNvPr>
          <p:cNvSpPr>
            <a:spLocks noGrp="1" noChangeAspect="1"/>
          </p:cNvSpPr>
          <p:nvPr>
            <p:ph sz="quarter" idx="117" hasCustomPrompt="1"/>
          </p:nvPr>
        </p:nvSpPr>
        <p:spPr>
          <a:xfrm>
            <a:off x="2524963"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6" name="Text Field 3">
            <a:extLst>
              <a:ext uri="{FF2B5EF4-FFF2-40B4-BE49-F238E27FC236}">
                <a16:creationId xmlns:a16="http://schemas.microsoft.com/office/drawing/2014/main" id="{6A584C41-DE00-4B8B-98BA-65189174E085}"/>
              </a:ext>
            </a:extLst>
          </p:cNvPr>
          <p:cNvSpPr>
            <a:spLocks noGrp="1"/>
          </p:cNvSpPr>
          <p:nvPr>
            <p:ph type="body" sz="quarter" idx="118"/>
          </p:nvPr>
        </p:nvSpPr>
        <p:spPr>
          <a:xfrm>
            <a:off x="2239659"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Edit Master text styles</a:t>
            </a:r>
          </a:p>
        </p:txBody>
      </p:sp>
      <p:sp>
        <p:nvSpPr>
          <p:cNvPr id="87" name="Content Placeholder 3">
            <a:extLst>
              <a:ext uri="{FF2B5EF4-FFF2-40B4-BE49-F238E27FC236}">
                <a16:creationId xmlns:a16="http://schemas.microsoft.com/office/drawing/2014/main" id="{4645EA13-2FD0-45CD-9A52-20E4DF554AAD}"/>
              </a:ext>
            </a:extLst>
          </p:cNvPr>
          <p:cNvSpPr>
            <a:spLocks noGrp="1" noChangeAspect="1"/>
          </p:cNvSpPr>
          <p:nvPr>
            <p:ph sz="quarter" idx="119" hasCustomPrompt="1"/>
          </p:nvPr>
        </p:nvSpPr>
        <p:spPr>
          <a:xfrm>
            <a:off x="4089180"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8" name="Text Field 3">
            <a:extLst>
              <a:ext uri="{FF2B5EF4-FFF2-40B4-BE49-F238E27FC236}">
                <a16:creationId xmlns:a16="http://schemas.microsoft.com/office/drawing/2014/main" id="{4EDD4828-3CF8-4338-8EC0-8DBE404146FD}"/>
              </a:ext>
            </a:extLst>
          </p:cNvPr>
          <p:cNvSpPr>
            <a:spLocks noGrp="1"/>
          </p:cNvSpPr>
          <p:nvPr>
            <p:ph type="body" sz="quarter" idx="120"/>
          </p:nvPr>
        </p:nvSpPr>
        <p:spPr>
          <a:xfrm>
            <a:off x="3803876"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Edit Master text styles</a:t>
            </a:r>
          </a:p>
        </p:txBody>
      </p:sp>
      <p:sp>
        <p:nvSpPr>
          <p:cNvPr id="89" name="Content Placeholder 3">
            <a:extLst>
              <a:ext uri="{FF2B5EF4-FFF2-40B4-BE49-F238E27FC236}">
                <a16:creationId xmlns:a16="http://schemas.microsoft.com/office/drawing/2014/main" id="{58EAC0D7-23C4-449A-8A29-46DAD17029B3}"/>
              </a:ext>
            </a:extLst>
          </p:cNvPr>
          <p:cNvSpPr>
            <a:spLocks noGrp="1" noChangeAspect="1"/>
          </p:cNvSpPr>
          <p:nvPr>
            <p:ph sz="quarter" idx="121" hasCustomPrompt="1"/>
          </p:nvPr>
        </p:nvSpPr>
        <p:spPr>
          <a:xfrm>
            <a:off x="5653397"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0" name="Text Field 3">
            <a:extLst>
              <a:ext uri="{FF2B5EF4-FFF2-40B4-BE49-F238E27FC236}">
                <a16:creationId xmlns:a16="http://schemas.microsoft.com/office/drawing/2014/main" id="{BBBF1EE7-7219-4EFD-AEC2-F292EA9F3A92}"/>
              </a:ext>
            </a:extLst>
          </p:cNvPr>
          <p:cNvSpPr>
            <a:spLocks noGrp="1"/>
          </p:cNvSpPr>
          <p:nvPr>
            <p:ph type="body" sz="quarter" idx="122"/>
          </p:nvPr>
        </p:nvSpPr>
        <p:spPr>
          <a:xfrm>
            <a:off x="5368093"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Edit Master text styles</a:t>
            </a:r>
          </a:p>
        </p:txBody>
      </p:sp>
      <p:sp>
        <p:nvSpPr>
          <p:cNvPr id="91" name="Content Placeholder 3">
            <a:extLst>
              <a:ext uri="{FF2B5EF4-FFF2-40B4-BE49-F238E27FC236}">
                <a16:creationId xmlns:a16="http://schemas.microsoft.com/office/drawing/2014/main" id="{65E6724E-74A6-4257-8451-B3C2130E8721}"/>
              </a:ext>
            </a:extLst>
          </p:cNvPr>
          <p:cNvSpPr>
            <a:spLocks noGrp="1" noChangeAspect="1"/>
          </p:cNvSpPr>
          <p:nvPr>
            <p:ph sz="quarter" idx="123" hasCustomPrompt="1"/>
          </p:nvPr>
        </p:nvSpPr>
        <p:spPr>
          <a:xfrm>
            <a:off x="7217614"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2" name="Text Field 3">
            <a:extLst>
              <a:ext uri="{FF2B5EF4-FFF2-40B4-BE49-F238E27FC236}">
                <a16:creationId xmlns:a16="http://schemas.microsoft.com/office/drawing/2014/main" id="{69FE1B9B-51A2-40B4-9BE8-076E2E5734A5}"/>
              </a:ext>
            </a:extLst>
          </p:cNvPr>
          <p:cNvSpPr>
            <a:spLocks noGrp="1"/>
          </p:cNvSpPr>
          <p:nvPr>
            <p:ph type="body" sz="quarter" idx="124"/>
          </p:nvPr>
        </p:nvSpPr>
        <p:spPr>
          <a:xfrm>
            <a:off x="6932310"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Edit Master text styles</a:t>
            </a:r>
          </a:p>
        </p:txBody>
      </p:sp>
      <p:sp>
        <p:nvSpPr>
          <p:cNvPr id="93" name="Content Placeholder 3">
            <a:extLst>
              <a:ext uri="{FF2B5EF4-FFF2-40B4-BE49-F238E27FC236}">
                <a16:creationId xmlns:a16="http://schemas.microsoft.com/office/drawing/2014/main" id="{A16427FA-D52E-4388-9504-0D621B420A55}"/>
              </a:ext>
            </a:extLst>
          </p:cNvPr>
          <p:cNvSpPr>
            <a:spLocks noGrp="1" noChangeAspect="1"/>
          </p:cNvSpPr>
          <p:nvPr>
            <p:ph sz="quarter" idx="125" hasCustomPrompt="1"/>
          </p:nvPr>
        </p:nvSpPr>
        <p:spPr>
          <a:xfrm>
            <a:off x="8781831"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4" name="Text Field 3">
            <a:extLst>
              <a:ext uri="{FF2B5EF4-FFF2-40B4-BE49-F238E27FC236}">
                <a16:creationId xmlns:a16="http://schemas.microsoft.com/office/drawing/2014/main" id="{C6E25358-1A18-4E0B-84A8-E61C2DBC6FED}"/>
              </a:ext>
            </a:extLst>
          </p:cNvPr>
          <p:cNvSpPr>
            <a:spLocks noGrp="1"/>
          </p:cNvSpPr>
          <p:nvPr>
            <p:ph type="body" sz="quarter" idx="126"/>
          </p:nvPr>
        </p:nvSpPr>
        <p:spPr>
          <a:xfrm>
            <a:off x="8496527"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Edit Master text styles</a:t>
            </a:r>
          </a:p>
        </p:txBody>
      </p:sp>
      <p:sp>
        <p:nvSpPr>
          <p:cNvPr id="95" name="Content Placeholder 3">
            <a:extLst>
              <a:ext uri="{FF2B5EF4-FFF2-40B4-BE49-F238E27FC236}">
                <a16:creationId xmlns:a16="http://schemas.microsoft.com/office/drawing/2014/main" id="{1FAA9BF0-EA2E-47F7-BD63-06FD0FC3A874}"/>
              </a:ext>
            </a:extLst>
          </p:cNvPr>
          <p:cNvSpPr>
            <a:spLocks noGrp="1" noChangeAspect="1"/>
          </p:cNvSpPr>
          <p:nvPr>
            <p:ph sz="quarter" idx="127" hasCustomPrompt="1"/>
          </p:nvPr>
        </p:nvSpPr>
        <p:spPr>
          <a:xfrm>
            <a:off x="10346046"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6" name="Text Field 3">
            <a:extLst>
              <a:ext uri="{FF2B5EF4-FFF2-40B4-BE49-F238E27FC236}">
                <a16:creationId xmlns:a16="http://schemas.microsoft.com/office/drawing/2014/main" id="{839397CD-A0FA-4DD5-A4D4-12623BC93132}"/>
              </a:ext>
            </a:extLst>
          </p:cNvPr>
          <p:cNvSpPr>
            <a:spLocks noGrp="1"/>
          </p:cNvSpPr>
          <p:nvPr>
            <p:ph type="body" sz="quarter" idx="128"/>
          </p:nvPr>
        </p:nvSpPr>
        <p:spPr>
          <a:xfrm>
            <a:off x="10060742"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Edit Master text styles</a:t>
            </a:r>
          </a:p>
        </p:txBody>
      </p:sp>
      <p:sp>
        <p:nvSpPr>
          <p:cNvPr id="97" name="Content Placeholder 3">
            <a:extLst>
              <a:ext uri="{FF2B5EF4-FFF2-40B4-BE49-F238E27FC236}">
                <a16:creationId xmlns:a16="http://schemas.microsoft.com/office/drawing/2014/main" id="{62E20AA2-4CDD-4DCE-A5D1-BFB0BE2514AE}"/>
              </a:ext>
            </a:extLst>
          </p:cNvPr>
          <p:cNvSpPr>
            <a:spLocks noGrp="1" noChangeAspect="1"/>
          </p:cNvSpPr>
          <p:nvPr>
            <p:ph sz="quarter" idx="129" hasCustomPrompt="1"/>
          </p:nvPr>
        </p:nvSpPr>
        <p:spPr>
          <a:xfrm>
            <a:off x="960746"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8" name="Text Field 3">
            <a:extLst>
              <a:ext uri="{FF2B5EF4-FFF2-40B4-BE49-F238E27FC236}">
                <a16:creationId xmlns:a16="http://schemas.microsoft.com/office/drawing/2014/main" id="{8F348B27-CE9B-4135-9724-9D14EE4FDDC9}"/>
              </a:ext>
            </a:extLst>
          </p:cNvPr>
          <p:cNvSpPr>
            <a:spLocks noGrp="1"/>
          </p:cNvSpPr>
          <p:nvPr>
            <p:ph type="body" sz="quarter" idx="130"/>
          </p:nvPr>
        </p:nvSpPr>
        <p:spPr>
          <a:xfrm>
            <a:off x="675442"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Edit Master text styles</a:t>
            </a:r>
          </a:p>
        </p:txBody>
      </p:sp>
      <p:sp>
        <p:nvSpPr>
          <p:cNvPr id="99" name="Content Placeholder 3">
            <a:extLst>
              <a:ext uri="{FF2B5EF4-FFF2-40B4-BE49-F238E27FC236}">
                <a16:creationId xmlns:a16="http://schemas.microsoft.com/office/drawing/2014/main" id="{1D89E258-9F49-4C0A-8D67-02D34F1A8A4F}"/>
              </a:ext>
            </a:extLst>
          </p:cNvPr>
          <p:cNvSpPr>
            <a:spLocks noGrp="1" noChangeAspect="1"/>
          </p:cNvSpPr>
          <p:nvPr>
            <p:ph sz="quarter" idx="131" hasCustomPrompt="1"/>
          </p:nvPr>
        </p:nvSpPr>
        <p:spPr>
          <a:xfrm>
            <a:off x="2524963"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0" name="Text Field 3">
            <a:extLst>
              <a:ext uri="{FF2B5EF4-FFF2-40B4-BE49-F238E27FC236}">
                <a16:creationId xmlns:a16="http://schemas.microsoft.com/office/drawing/2014/main" id="{38236AD9-93CD-4D70-AFF0-2199AFF4613C}"/>
              </a:ext>
            </a:extLst>
          </p:cNvPr>
          <p:cNvSpPr>
            <a:spLocks noGrp="1"/>
          </p:cNvSpPr>
          <p:nvPr>
            <p:ph type="body" sz="quarter" idx="132"/>
          </p:nvPr>
        </p:nvSpPr>
        <p:spPr>
          <a:xfrm>
            <a:off x="2239659"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Edit Master text styles</a:t>
            </a:r>
          </a:p>
        </p:txBody>
      </p:sp>
      <p:sp>
        <p:nvSpPr>
          <p:cNvPr id="101" name="Content Placeholder 3">
            <a:extLst>
              <a:ext uri="{FF2B5EF4-FFF2-40B4-BE49-F238E27FC236}">
                <a16:creationId xmlns:a16="http://schemas.microsoft.com/office/drawing/2014/main" id="{5E8213B9-81A5-4F4E-BAD7-BE87EAFDBA04}"/>
              </a:ext>
            </a:extLst>
          </p:cNvPr>
          <p:cNvSpPr>
            <a:spLocks noGrp="1" noChangeAspect="1"/>
          </p:cNvSpPr>
          <p:nvPr>
            <p:ph sz="quarter" idx="133" hasCustomPrompt="1"/>
          </p:nvPr>
        </p:nvSpPr>
        <p:spPr>
          <a:xfrm>
            <a:off x="4089180"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2" name="Text Field 3">
            <a:extLst>
              <a:ext uri="{FF2B5EF4-FFF2-40B4-BE49-F238E27FC236}">
                <a16:creationId xmlns:a16="http://schemas.microsoft.com/office/drawing/2014/main" id="{6FE92AF4-EC5E-4FFC-A526-14979A6E3E99}"/>
              </a:ext>
            </a:extLst>
          </p:cNvPr>
          <p:cNvSpPr>
            <a:spLocks noGrp="1"/>
          </p:cNvSpPr>
          <p:nvPr>
            <p:ph type="body" sz="quarter" idx="134"/>
          </p:nvPr>
        </p:nvSpPr>
        <p:spPr>
          <a:xfrm>
            <a:off x="3803876"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Edit Master text styles</a:t>
            </a:r>
          </a:p>
        </p:txBody>
      </p:sp>
      <p:sp>
        <p:nvSpPr>
          <p:cNvPr id="103" name="Content Placeholder 3">
            <a:extLst>
              <a:ext uri="{FF2B5EF4-FFF2-40B4-BE49-F238E27FC236}">
                <a16:creationId xmlns:a16="http://schemas.microsoft.com/office/drawing/2014/main" id="{BFEB6FDE-B772-4CF6-8834-BAB0FDCAD4D4}"/>
              </a:ext>
            </a:extLst>
          </p:cNvPr>
          <p:cNvSpPr>
            <a:spLocks noGrp="1" noChangeAspect="1"/>
          </p:cNvSpPr>
          <p:nvPr>
            <p:ph sz="quarter" idx="135" hasCustomPrompt="1"/>
          </p:nvPr>
        </p:nvSpPr>
        <p:spPr>
          <a:xfrm>
            <a:off x="5653397"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4" name="Text Field 3">
            <a:extLst>
              <a:ext uri="{FF2B5EF4-FFF2-40B4-BE49-F238E27FC236}">
                <a16:creationId xmlns:a16="http://schemas.microsoft.com/office/drawing/2014/main" id="{7D5675FD-7CA9-4730-9819-AF1B5D1D0974}"/>
              </a:ext>
            </a:extLst>
          </p:cNvPr>
          <p:cNvSpPr>
            <a:spLocks noGrp="1"/>
          </p:cNvSpPr>
          <p:nvPr>
            <p:ph type="body" sz="quarter" idx="136"/>
          </p:nvPr>
        </p:nvSpPr>
        <p:spPr>
          <a:xfrm>
            <a:off x="5368093"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Edit Master text styles</a:t>
            </a:r>
          </a:p>
        </p:txBody>
      </p:sp>
      <p:sp>
        <p:nvSpPr>
          <p:cNvPr id="105" name="Content Placeholder 3">
            <a:extLst>
              <a:ext uri="{FF2B5EF4-FFF2-40B4-BE49-F238E27FC236}">
                <a16:creationId xmlns:a16="http://schemas.microsoft.com/office/drawing/2014/main" id="{DA43F23C-781D-4BD5-9A06-F99CB895A456}"/>
              </a:ext>
            </a:extLst>
          </p:cNvPr>
          <p:cNvSpPr>
            <a:spLocks noGrp="1" noChangeAspect="1"/>
          </p:cNvSpPr>
          <p:nvPr>
            <p:ph sz="quarter" idx="137" hasCustomPrompt="1"/>
          </p:nvPr>
        </p:nvSpPr>
        <p:spPr>
          <a:xfrm>
            <a:off x="7217614"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6" name="Text Field 3">
            <a:extLst>
              <a:ext uri="{FF2B5EF4-FFF2-40B4-BE49-F238E27FC236}">
                <a16:creationId xmlns:a16="http://schemas.microsoft.com/office/drawing/2014/main" id="{A9BD8A0C-8112-462D-999B-4F7C3BDF5AE3}"/>
              </a:ext>
            </a:extLst>
          </p:cNvPr>
          <p:cNvSpPr>
            <a:spLocks noGrp="1"/>
          </p:cNvSpPr>
          <p:nvPr>
            <p:ph type="body" sz="quarter" idx="138"/>
          </p:nvPr>
        </p:nvSpPr>
        <p:spPr>
          <a:xfrm>
            <a:off x="6932310"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Edit Master text styles</a:t>
            </a:r>
          </a:p>
        </p:txBody>
      </p:sp>
      <p:sp>
        <p:nvSpPr>
          <p:cNvPr id="107" name="Content Placeholder 3">
            <a:extLst>
              <a:ext uri="{FF2B5EF4-FFF2-40B4-BE49-F238E27FC236}">
                <a16:creationId xmlns:a16="http://schemas.microsoft.com/office/drawing/2014/main" id="{FB197627-961B-4E43-B61E-A1B359B53487}"/>
              </a:ext>
            </a:extLst>
          </p:cNvPr>
          <p:cNvSpPr>
            <a:spLocks noGrp="1" noChangeAspect="1"/>
          </p:cNvSpPr>
          <p:nvPr>
            <p:ph sz="quarter" idx="139" hasCustomPrompt="1"/>
          </p:nvPr>
        </p:nvSpPr>
        <p:spPr>
          <a:xfrm>
            <a:off x="8781831"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8" name="Text Field 3">
            <a:extLst>
              <a:ext uri="{FF2B5EF4-FFF2-40B4-BE49-F238E27FC236}">
                <a16:creationId xmlns:a16="http://schemas.microsoft.com/office/drawing/2014/main" id="{4C86E3F2-CDB0-4FF5-A77E-F147DD5A9046}"/>
              </a:ext>
            </a:extLst>
          </p:cNvPr>
          <p:cNvSpPr>
            <a:spLocks noGrp="1"/>
          </p:cNvSpPr>
          <p:nvPr>
            <p:ph type="body" sz="quarter" idx="140"/>
          </p:nvPr>
        </p:nvSpPr>
        <p:spPr>
          <a:xfrm>
            <a:off x="8496527"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Edit Master text styles</a:t>
            </a:r>
          </a:p>
        </p:txBody>
      </p:sp>
      <p:sp>
        <p:nvSpPr>
          <p:cNvPr id="109" name="Content Placeholder 3">
            <a:extLst>
              <a:ext uri="{FF2B5EF4-FFF2-40B4-BE49-F238E27FC236}">
                <a16:creationId xmlns:a16="http://schemas.microsoft.com/office/drawing/2014/main" id="{478C8E3C-A66B-41AB-9219-975E6BA38744}"/>
              </a:ext>
            </a:extLst>
          </p:cNvPr>
          <p:cNvSpPr>
            <a:spLocks noGrp="1" noChangeAspect="1"/>
          </p:cNvSpPr>
          <p:nvPr>
            <p:ph sz="quarter" idx="141" hasCustomPrompt="1"/>
          </p:nvPr>
        </p:nvSpPr>
        <p:spPr>
          <a:xfrm>
            <a:off x="10346046"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0" name="Text Field 3">
            <a:extLst>
              <a:ext uri="{FF2B5EF4-FFF2-40B4-BE49-F238E27FC236}">
                <a16:creationId xmlns:a16="http://schemas.microsoft.com/office/drawing/2014/main" id="{34C57896-7DB5-471D-AC6A-7ED0A265D4ED}"/>
              </a:ext>
            </a:extLst>
          </p:cNvPr>
          <p:cNvSpPr>
            <a:spLocks noGrp="1"/>
          </p:cNvSpPr>
          <p:nvPr>
            <p:ph type="body" sz="quarter" idx="142"/>
          </p:nvPr>
        </p:nvSpPr>
        <p:spPr>
          <a:xfrm>
            <a:off x="10060742"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Edit Master text styles</a:t>
            </a:r>
          </a:p>
        </p:txBody>
      </p:sp>
      <p:sp>
        <p:nvSpPr>
          <p:cNvPr id="111" name="Content Placeholder 3">
            <a:extLst>
              <a:ext uri="{FF2B5EF4-FFF2-40B4-BE49-F238E27FC236}">
                <a16:creationId xmlns:a16="http://schemas.microsoft.com/office/drawing/2014/main" id="{82A64C85-9FF6-41C9-BED7-59F2F6EAC6A3}"/>
              </a:ext>
            </a:extLst>
          </p:cNvPr>
          <p:cNvSpPr>
            <a:spLocks noGrp="1" noChangeAspect="1"/>
          </p:cNvSpPr>
          <p:nvPr>
            <p:ph sz="quarter" idx="143" hasCustomPrompt="1"/>
          </p:nvPr>
        </p:nvSpPr>
        <p:spPr>
          <a:xfrm>
            <a:off x="960746"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2" name="Text Field 3">
            <a:extLst>
              <a:ext uri="{FF2B5EF4-FFF2-40B4-BE49-F238E27FC236}">
                <a16:creationId xmlns:a16="http://schemas.microsoft.com/office/drawing/2014/main" id="{09246710-E5BD-4E09-8AA5-26E287499389}"/>
              </a:ext>
            </a:extLst>
          </p:cNvPr>
          <p:cNvSpPr>
            <a:spLocks noGrp="1"/>
          </p:cNvSpPr>
          <p:nvPr>
            <p:ph type="body" sz="quarter" idx="144"/>
          </p:nvPr>
        </p:nvSpPr>
        <p:spPr>
          <a:xfrm>
            <a:off x="675442"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Edit Master text styles</a:t>
            </a:r>
          </a:p>
        </p:txBody>
      </p:sp>
      <p:sp>
        <p:nvSpPr>
          <p:cNvPr id="113" name="Content Placeholder 3">
            <a:extLst>
              <a:ext uri="{FF2B5EF4-FFF2-40B4-BE49-F238E27FC236}">
                <a16:creationId xmlns:a16="http://schemas.microsoft.com/office/drawing/2014/main" id="{88C302B4-52F9-4DF1-B34C-3B9BC9CDE9C3}"/>
              </a:ext>
            </a:extLst>
          </p:cNvPr>
          <p:cNvSpPr>
            <a:spLocks noGrp="1" noChangeAspect="1"/>
          </p:cNvSpPr>
          <p:nvPr>
            <p:ph sz="quarter" idx="145" hasCustomPrompt="1"/>
          </p:nvPr>
        </p:nvSpPr>
        <p:spPr>
          <a:xfrm>
            <a:off x="2524963"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4" name="Text Field 3">
            <a:extLst>
              <a:ext uri="{FF2B5EF4-FFF2-40B4-BE49-F238E27FC236}">
                <a16:creationId xmlns:a16="http://schemas.microsoft.com/office/drawing/2014/main" id="{B7FDAD5E-0D4F-49D6-A034-47CDCB5B0CD2}"/>
              </a:ext>
            </a:extLst>
          </p:cNvPr>
          <p:cNvSpPr>
            <a:spLocks noGrp="1"/>
          </p:cNvSpPr>
          <p:nvPr>
            <p:ph type="body" sz="quarter" idx="146"/>
          </p:nvPr>
        </p:nvSpPr>
        <p:spPr>
          <a:xfrm>
            <a:off x="2239659"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Edit Master text styles</a:t>
            </a:r>
          </a:p>
        </p:txBody>
      </p:sp>
      <p:sp>
        <p:nvSpPr>
          <p:cNvPr id="115" name="Content Placeholder 3">
            <a:extLst>
              <a:ext uri="{FF2B5EF4-FFF2-40B4-BE49-F238E27FC236}">
                <a16:creationId xmlns:a16="http://schemas.microsoft.com/office/drawing/2014/main" id="{4E5FAD06-BF47-4C44-9176-14DFA17EB908}"/>
              </a:ext>
            </a:extLst>
          </p:cNvPr>
          <p:cNvSpPr>
            <a:spLocks noGrp="1" noChangeAspect="1"/>
          </p:cNvSpPr>
          <p:nvPr>
            <p:ph sz="quarter" idx="147" hasCustomPrompt="1"/>
          </p:nvPr>
        </p:nvSpPr>
        <p:spPr>
          <a:xfrm>
            <a:off x="4089180"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6" name="Text Field 3">
            <a:extLst>
              <a:ext uri="{FF2B5EF4-FFF2-40B4-BE49-F238E27FC236}">
                <a16:creationId xmlns:a16="http://schemas.microsoft.com/office/drawing/2014/main" id="{A504ACCF-CF2F-4280-957F-403A49CA0E03}"/>
              </a:ext>
            </a:extLst>
          </p:cNvPr>
          <p:cNvSpPr>
            <a:spLocks noGrp="1"/>
          </p:cNvSpPr>
          <p:nvPr>
            <p:ph type="body" sz="quarter" idx="148"/>
          </p:nvPr>
        </p:nvSpPr>
        <p:spPr>
          <a:xfrm>
            <a:off x="3803876"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Edit Master text styles</a:t>
            </a:r>
          </a:p>
        </p:txBody>
      </p:sp>
      <p:sp>
        <p:nvSpPr>
          <p:cNvPr id="117" name="Content Placeholder 3">
            <a:extLst>
              <a:ext uri="{FF2B5EF4-FFF2-40B4-BE49-F238E27FC236}">
                <a16:creationId xmlns:a16="http://schemas.microsoft.com/office/drawing/2014/main" id="{82D5691D-C16B-406A-A634-400EB9D07CCD}"/>
              </a:ext>
            </a:extLst>
          </p:cNvPr>
          <p:cNvSpPr>
            <a:spLocks noGrp="1" noChangeAspect="1"/>
          </p:cNvSpPr>
          <p:nvPr>
            <p:ph sz="quarter" idx="149" hasCustomPrompt="1"/>
          </p:nvPr>
        </p:nvSpPr>
        <p:spPr>
          <a:xfrm>
            <a:off x="5653397"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8" name="Text Field 3">
            <a:extLst>
              <a:ext uri="{FF2B5EF4-FFF2-40B4-BE49-F238E27FC236}">
                <a16:creationId xmlns:a16="http://schemas.microsoft.com/office/drawing/2014/main" id="{9272D278-F881-4EF9-B86C-97B54E5D04CB}"/>
              </a:ext>
            </a:extLst>
          </p:cNvPr>
          <p:cNvSpPr>
            <a:spLocks noGrp="1"/>
          </p:cNvSpPr>
          <p:nvPr>
            <p:ph type="body" sz="quarter" idx="150"/>
          </p:nvPr>
        </p:nvSpPr>
        <p:spPr>
          <a:xfrm>
            <a:off x="5368093"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Edit Master text styles</a:t>
            </a:r>
          </a:p>
        </p:txBody>
      </p:sp>
      <p:sp>
        <p:nvSpPr>
          <p:cNvPr id="119" name="Content Placeholder 3">
            <a:extLst>
              <a:ext uri="{FF2B5EF4-FFF2-40B4-BE49-F238E27FC236}">
                <a16:creationId xmlns:a16="http://schemas.microsoft.com/office/drawing/2014/main" id="{1E647D4F-0822-4318-A00E-54C000EF4350}"/>
              </a:ext>
            </a:extLst>
          </p:cNvPr>
          <p:cNvSpPr>
            <a:spLocks noGrp="1" noChangeAspect="1"/>
          </p:cNvSpPr>
          <p:nvPr>
            <p:ph sz="quarter" idx="151" hasCustomPrompt="1"/>
          </p:nvPr>
        </p:nvSpPr>
        <p:spPr>
          <a:xfrm>
            <a:off x="7217614"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20" name="Text Field 3">
            <a:extLst>
              <a:ext uri="{FF2B5EF4-FFF2-40B4-BE49-F238E27FC236}">
                <a16:creationId xmlns:a16="http://schemas.microsoft.com/office/drawing/2014/main" id="{1431E264-B54A-4AD2-BD88-D9A35813D8F8}"/>
              </a:ext>
            </a:extLst>
          </p:cNvPr>
          <p:cNvSpPr>
            <a:spLocks noGrp="1"/>
          </p:cNvSpPr>
          <p:nvPr>
            <p:ph type="body" sz="quarter" idx="152"/>
          </p:nvPr>
        </p:nvSpPr>
        <p:spPr>
          <a:xfrm>
            <a:off x="6932310"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Edit Master text styles</a:t>
            </a:r>
          </a:p>
        </p:txBody>
      </p:sp>
      <p:sp>
        <p:nvSpPr>
          <p:cNvPr id="121" name="Content Placeholder 3">
            <a:extLst>
              <a:ext uri="{FF2B5EF4-FFF2-40B4-BE49-F238E27FC236}">
                <a16:creationId xmlns:a16="http://schemas.microsoft.com/office/drawing/2014/main" id="{B515D71C-C9B9-433A-921E-7C5B96ACCFE7}"/>
              </a:ext>
            </a:extLst>
          </p:cNvPr>
          <p:cNvSpPr>
            <a:spLocks noGrp="1" noChangeAspect="1"/>
          </p:cNvSpPr>
          <p:nvPr>
            <p:ph sz="quarter" idx="153" hasCustomPrompt="1"/>
          </p:nvPr>
        </p:nvSpPr>
        <p:spPr>
          <a:xfrm>
            <a:off x="8781831"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22" name="Text Field 3">
            <a:extLst>
              <a:ext uri="{FF2B5EF4-FFF2-40B4-BE49-F238E27FC236}">
                <a16:creationId xmlns:a16="http://schemas.microsoft.com/office/drawing/2014/main" id="{7F6934B1-FAC3-4099-866E-4A741DDEBA9D}"/>
              </a:ext>
            </a:extLst>
          </p:cNvPr>
          <p:cNvSpPr>
            <a:spLocks noGrp="1"/>
          </p:cNvSpPr>
          <p:nvPr>
            <p:ph type="body" sz="quarter" idx="154"/>
          </p:nvPr>
        </p:nvSpPr>
        <p:spPr>
          <a:xfrm>
            <a:off x="8496527"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Edit Master text styles</a:t>
            </a:r>
          </a:p>
        </p:txBody>
      </p:sp>
      <p:sp>
        <p:nvSpPr>
          <p:cNvPr id="123" name="Content Placeholder 3">
            <a:extLst>
              <a:ext uri="{FF2B5EF4-FFF2-40B4-BE49-F238E27FC236}">
                <a16:creationId xmlns:a16="http://schemas.microsoft.com/office/drawing/2014/main" id="{73311719-5E61-4ECD-A0A4-B2E340312F86}"/>
              </a:ext>
            </a:extLst>
          </p:cNvPr>
          <p:cNvSpPr>
            <a:spLocks noGrp="1" noChangeAspect="1"/>
          </p:cNvSpPr>
          <p:nvPr>
            <p:ph sz="quarter" idx="155" hasCustomPrompt="1"/>
          </p:nvPr>
        </p:nvSpPr>
        <p:spPr>
          <a:xfrm>
            <a:off x="10346046"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24" name="Text Field 3">
            <a:extLst>
              <a:ext uri="{FF2B5EF4-FFF2-40B4-BE49-F238E27FC236}">
                <a16:creationId xmlns:a16="http://schemas.microsoft.com/office/drawing/2014/main" id="{994D5BE6-86CC-464D-8C3E-AD799B8675A3}"/>
              </a:ext>
            </a:extLst>
          </p:cNvPr>
          <p:cNvSpPr>
            <a:spLocks noGrp="1"/>
          </p:cNvSpPr>
          <p:nvPr>
            <p:ph type="body" sz="quarter" idx="156"/>
          </p:nvPr>
        </p:nvSpPr>
        <p:spPr>
          <a:xfrm>
            <a:off x="10060742"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Edit Master text styles</a:t>
            </a:r>
          </a:p>
        </p:txBody>
      </p:sp>
      <p:sp>
        <p:nvSpPr>
          <p:cNvPr id="72" name="Date Placeholder 2">
            <a:extLst>
              <a:ext uri="{FF2B5EF4-FFF2-40B4-BE49-F238E27FC236}">
                <a16:creationId xmlns:a16="http://schemas.microsoft.com/office/drawing/2014/main" id="{10B9D864-6A3D-934F-B93B-663FF16D2532}"/>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73" name="Footer Placeholder 4">
            <a:extLst>
              <a:ext uri="{FF2B5EF4-FFF2-40B4-BE49-F238E27FC236}">
                <a16:creationId xmlns:a16="http://schemas.microsoft.com/office/drawing/2014/main" id="{A1A94DE7-D812-2A4A-AC9A-E0F50AB480B6}"/>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Internal/Restricted/Highly Restricted</a:t>
            </a:r>
            <a:endParaRPr lang="en-US" dirty="0"/>
          </a:p>
        </p:txBody>
      </p:sp>
      <p:sp>
        <p:nvSpPr>
          <p:cNvPr id="74" name="Slide Number Placeholder 7">
            <a:extLst>
              <a:ext uri="{FF2B5EF4-FFF2-40B4-BE49-F238E27FC236}">
                <a16:creationId xmlns:a16="http://schemas.microsoft.com/office/drawing/2014/main" id="{87AB53AD-8F6F-3E4C-BAB1-DFF6D1741FFF}"/>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268979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pos="4512">
          <p15:clr>
            <a:srgbClr val="FBAE40"/>
          </p15:clr>
        </p15:guide>
        <p15:guide id="3" orient="horz" pos="3672">
          <p15:clr>
            <a:srgbClr val="FBAE40"/>
          </p15:clr>
        </p15:guide>
        <p15:guide id="4" orient="horz" pos="3144">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Light - Divider_Pilla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40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7B4D86BA-0324-4CFB-8752-C34AB1C7DA95}"/>
              </a:ext>
              <a:ext uri="{C183D7F6-B498-43B3-948B-1728B52AA6E4}">
                <adec:decorative xmlns:adec="http://schemas.microsoft.com/office/drawing/2017/decorative" val="1"/>
              </a:ext>
            </a:extLst>
          </p:cNvPr>
          <p:cNvSpPr/>
          <p:nvPr userDrawn="1"/>
        </p:nvSpPr>
        <p:spPr>
          <a:xfrm>
            <a:off x="783878" y="3804904"/>
            <a:ext cx="301752"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two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4"/>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2022,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952805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Dark - Divider_Pillar">
    <p:bg>
      <p:bgPr>
        <a:solidFill>
          <a:schemeClr val="accent5"/>
        </a:solid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two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pic>
        <p:nvPicPr>
          <p:cNvPr id="4" name="Picture 3">
            <a:extLst>
              <a:ext uri="{FF2B5EF4-FFF2-40B4-BE49-F238E27FC236}">
                <a16:creationId xmlns:a16="http://schemas.microsoft.com/office/drawing/2014/main" id="{29CF9FCE-AE1C-564C-8F89-B5CD38A47D6F}"/>
              </a:ext>
              <a:ext uri="{C183D7F6-B498-43B3-948B-1728B52AA6E4}">
                <adec:decorative xmlns:adec="http://schemas.microsoft.com/office/drawing/2017/decorative" val="1"/>
              </a:ext>
            </a:extLst>
          </p:cNvPr>
          <p:cNvPicPr>
            <a:picLocks noChangeAspect="1"/>
          </p:cNvPicPr>
          <p:nvPr userDrawn="1"/>
        </p:nvPicPr>
        <p:blipFill>
          <a:blip r:embed="rId2">
            <a:alphaModFix amt="7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C543FCF3-AE26-4DE7-A6C3-3940B3E78E3F}"/>
              </a:ext>
              <a:ext uri="{C183D7F6-B498-43B3-948B-1728B52AA6E4}">
                <adec:decorative xmlns:adec="http://schemas.microsoft.com/office/drawing/2017/decorative" val="1"/>
              </a:ext>
            </a:extLst>
          </p:cNvPr>
          <p:cNvSpPr/>
          <p:nvPr userDrawn="1"/>
        </p:nvSpPr>
        <p:spPr>
          <a:xfrm>
            <a:off x="783878" y="3804904"/>
            <a:ext cx="301752" cy="4571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lvl1pPr>
              <a:defRPr>
                <a:solidFill>
                  <a:schemeClr val="tx1"/>
                </a:solidFill>
              </a:defRPr>
            </a:lvl1pPr>
          </a:lstStyle>
          <a:p>
            <a:r>
              <a:rPr lang="en-US"/>
              <a:t>Copyright © 2022,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lvl1pPr>
              <a:defRPr>
                <a:solidFill>
                  <a:schemeClr val="tx1"/>
                </a:solidFill>
              </a:defRPr>
            </a:lvl1p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165254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Light - Quote with Data Texture Background">
    <p:bg>
      <p:bgPr>
        <a:solidFill>
          <a:srgbClr val="F1EFED">
            <a:alpha val="60000"/>
          </a:srgbClr>
        </a:solidFill>
        <a:effectLst/>
      </p:bgPr>
    </p:bg>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a:blip r:embed="rId2">
            <a:alphaModFix amt="70000"/>
            <a:extLst>
              <a:ext uri="{28A0092B-C50C-407E-A947-70E740481C1C}">
                <a14:useLocalDpi xmlns:a14="http://schemas.microsoft.com/office/drawing/2010/main"/>
              </a:ext>
            </a:extLst>
          </a:blip>
          <a:srcRect/>
          <a:stretch/>
        </p:blipFill>
        <p:spPr>
          <a:xfrm>
            <a:off x="1" y="0"/>
            <a:ext cx="12191998" cy="6857998"/>
          </a:xfrm>
          <a:prstGeom prst="rect">
            <a:avLst/>
          </a:prstGeom>
          <a:ln>
            <a:noFill/>
          </a:ln>
        </p:spPr>
      </p:pic>
      <p:sp>
        <p:nvSpPr>
          <p:cNvPr id="16" name="Content Placeholder 2">
            <a:extLst>
              <a:ext uri="{FF2B5EF4-FFF2-40B4-BE49-F238E27FC236}">
                <a16:creationId xmlns:a16="http://schemas.microsoft.com/office/drawing/2014/main" id="{14E9E8A0-CEF0-48D1-9D49-C5F2C923CC7A}"/>
              </a:ext>
            </a:extLst>
          </p:cNvPr>
          <p:cNvSpPr>
            <a:spLocks noGrp="1"/>
          </p:cNvSpPr>
          <p:nvPr>
            <p:ph sz="quarter" idx="45" hasCustomPrompt="1"/>
          </p:nvPr>
        </p:nvSpPr>
        <p:spPr>
          <a:xfrm>
            <a:off x="771525" y="987552"/>
            <a:ext cx="2952750" cy="812800"/>
          </a:xfrm>
        </p:spPr>
        <p:txBody>
          <a:bodyPr/>
          <a:lstStyle>
            <a:lvl5pPr marL="731520" indent="0">
              <a:buNone/>
              <a:defRPr/>
            </a:lvl5pPr>
          </a:lstStyle>
          <a:p>
            <a:pPr lvl="0"/>
            <a:r>
              <a:rPr lang="en-US" dirty="0"/>
              <a:t>Click to add logo</a:t>
            </a:r>
          </a:p>
        </p:txBody>
      </p:sp>
      <p:sp>
        <p:nvSpPr>
          <p:cNvPr id="14" name="Title">
            <a:extLst>
              <a:ext uri="{FF2B5EF4-FFF2-40B4-BE49-F238E27FC236}">
                <a16:creationId xmlns:a16="http://schemas.microsoft.com/office/drawing/2014/main" id="{2B525FB2-1105-4B12-B35F-60F4BFB07A2F}"/>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a:t>Copyright © 2022, Oracle and/or its affiliates  |  Confidential: Internal/Restricted/Highly Restricted</a:t>
            </a:r>
            <a:endParaRPr lang="en-US" dirty="0"/>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r>
              <a:rPr lang="en-US"/>
              <a:t>[Date]</a:t>
            </a:r>
            <a:endParaRPr lang="en-US" dirty="0"/>
          </a:p>
        </p:txBody>
      </p:sp>
      <p:sp>
        <p:nvSpPr>
          <p:cNvPr id="11" name="Rectangle 10">
            <a:extLst>
              <a:ext uri="{FF2B5EF4-FFF2-40B4-BE49-F238E27FC236}">
                <a16:creationId xmlns:a16="http://schemas.microsoft.com/office/drawing/2014/main" id="{04BEBCA3-3E15-4D46-8D41-4C7FE43D8D8A}"/>
              </a:ext>
              <a:ext uri="{C183D7F6-B498-43B3-948B-1728B52AA6E4}">
                <adec:decorative xmlns:adec="http://schemas.microsoft.com/office/drawing/2017/decorative" val="1"/>
              </a:ext>
            </a:extLst>
          </p:cNvPr>
          <p:cNvSpPr/>
          <p:nvPr userDrawn="1"/>
        </p:nvSpPr>
        <p:spPr>
          <a:xfrm>
            <a:off x="783878" y="4159744"/>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071880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ark - Quote with Data Texture Background_Pillar">
    <p:bg>
      <p:bgPr>
        <a:solidFill>
          <a:schemeClr val="accent5"/>
        </a:solidFill>
        <a:effectLst/>
      </p:bgPr>
    </p:bg>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19" name="Content Placeholder 2">
            <a:extLst>
              <a:ext uri="{FF2B5EF4-FFF2-40B4-BE49-F238E27FC236}">
                <a16:creationId xmlns:a16="http://schemas.microsoft.com/office/drawing/2014/main" id="{716F2B04-1C62-44A0-A70F-43AAE5D3C5F9}"/>
              </a:ext>
            </a:extLst>
          </p:cNvPr>
          <p:cNvSpPr>
            <a:spLocks noGrp="1"/>
          </p:cNvSpPr>
          <p:nvPr>
            <p:ph sz="quarter" idx="45" hasCustomPrompt="1"/>
          </p:nvPr>
        </p:nvSpPr>
        <p:spPr>
          <a:xfrm>
            <a:off x="771525" y="987552"/>
            <a:ext cx="2952750" cy="812800"/>
          </a:xfrm>
        </p:spPr>
        <p:txBody>
          <a:bodyPr/>
          <a:lstStyle>
            <a:lvl5pPr marL="731520" indent="0">
              <a:buNone/>
              <a:defRPr/>
            </a:lvl5pPr>
          </a:lstStyle>
          <a:p>
            <a:pPr lvl="0"/>
            <a:r>
              <a:rPr lang="en-US" dirty="0"/>
              <a:t>Click to add logo</a:t>
            </a:r>
          </a:p>
        </p:txBody>
      </p:sp>
      <p:sp>
        <p:nvSpPr>
          <p:cNvPr id="16" name="Title">
            <a:extLst>
              <a:ext uri="{FF2B5EF4-FFF2-40B4-BE49-F238E27FC236}">
                <a16:creationId xmlns:a16="http://schemas.microsoft.com/office/drawing/2014/main" id="{E8E870D0-AA7A-4DF2-9451-37FC290C03DC}"/>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4568"/>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3752"/>
            <a:ext cx="5333999" cy="895181"/>
          </a:xfrm>
          <a:prstGeom prst="rect">
            <a:avLst/>
          </a:prstGeom>
        </p:spPr>
        <p:txBody>
          <a:bodyPr>
            <a:noAutofit/>
          </a:bodyPr>
          <a:lstStyle>
            <a:lvl1pPr>
              <a:defRPr/>
            </a:lvl1pPr>
          </a:lstStyle>
          <a:p>
            <a:pPr lvl="0"/>
            <a:r>
              <a:rPr lang="en-US" dirty="0"/>
              <a:t>Additional information if needed</a:t>
            </a:r>
          </a:p>
        </p:txBody>
      </p:sp>
      <p:sp>
        <p:nvSpPr>
          <p:cNvPr id="6" name="Date Placeholder 5">
            <a:extLst>
              <a:ext uri="{FF2B5EF4-FFF2-40B4-BE49-F238E27FC236}">
                <a16:creationId xmlns:a16="http://schemas.microsoft.com/office/drawing/2014/main" id="{4626C9C3-D9C8-4222-B161-D7AF97BC1F41}"/>
              </a:ext>
            </a:extLst>
          </p:cNvPr>
          <p:cNvSpPr>
            <a:spLocks noGrp="1"/>
          </p:cNvSpPr>
          <p:nvPr>
            <p:ph type="dt" sz="half" idx="42"/>
          </p:nvPr>
        </p:nvSpPr>
        <p:spPr/>
        <p:txBody>
          <a:bodyPr/>
          <a:lstStyle>
            <a:lvl1pPr>
              <a:defRPr>
                <a:solidFill>
                  <a:schemeClr val="tx1"/>
                </a:solidFill>
              </a:defRPr>
            </a:lvl1pPr>
          </a:lstStyle>
          <a:p>
            <a:r>
              <a:rPr lang="en-US"/>
              <a:t>[Date]</a:t>
            </a:r>
            <a:endParaRPr lang="en-US" dirty="0"/>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lvl1pPr>
              <a:defRPr>
                <a:solidFill>
                  <a:schemeClr val="tx1"/>
                </a:solidFill>
              </a:defRPr>
            </a:lvl1pPr>
          </a:lstStyle>
          <a:p>
            <a:r>
              <a:rPr lang="en-US"/>
              <a:t>Copyright © 2022,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14" name="Rectangle 13">
            <a:extLst>
              <a:ext uri="{FF2B5EF4-FFF2-40B4-BE49-F238E27FC236}">
                <a16:creationId xmlns:a16="http://schemas.microsoft.com/office/drawing/2014/main" id="{DE459031-A6BC-1E4E-8B6D-4472115AE720}"/>
              </a:ext>
              <a:ext uri="{C183D7F6-B498-43B3-948B-1728B52AA6E4}">
                <adec:decorative xmlns:adec="http://schemas.microsoft.com/office/drawing/2017/decorative" val="1"/>
              </a:ext>
            </a:extLst>
          </p:cNvPr>
          <p:cNvSpPr/>
          <p:nvPr userDrawn="1"/>
        </p:nvSpPr>
        <p:spPr>
          <a:xfrm>
            <a:off x="783878" y="4160520"/>
            <a:ext cx="301752" cy="4571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ACD62"/>
              </a:solidFill>
            </a:endParaRPr>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620202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ght - Title 3 Column">
    <p:bg>
      <p:bgRef idx="1001">
        <a:schemeClr val="bg1"/>
      </p:bgRef>
    </p:bg>
    <p:spTree>
      <p:nvGrpSpPr>
        <p:cNvPr id="1" name=""/>
        <p:cNvGrpSpPr/>
        <p:nvPr/>
      </p:nvGrpSpPr>
      <p:grpSpPr>
        <a:xfrm>
          <a:off x="0" y="0"/>
          <a:ext cx="0" cy="0"/>
          <a:chOff x="0" y="0"/>
          <a:chExt cx="0" cy="0"/>
        </a:xfrm>
      </p:grpSpPr>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3D2FFF47-983C-4CE2-9048-1317EB4F32CB}"/>
              </a:ext>
            </a:extLst>
          </p:cNvPr>
          <p:cNvSpPr>
            <a:spLocks noGrp="1"/>
          </p:cNvSpPr>
          <p:nvPr>
            <p:ph type="title" hasCustomPrompt="1"/>
          </p:nvPr>
        </p:nvSpPr>
        <p:spPr/>
        <p:txBody>
          <a:bodyPr/>
          <a:lstStyle>
            <a:lvl1pPr>
              <a:defRPr/>
            </a:lvl1pPr>
          </a:lstStyle>
          <a:p>
            <a:r>
              <a:rPr lang="en-US" dirty="0"/>
              <a:t>Title</a:t>
            </a:r>
          </a:p>
        </p:txBody>
      </p:sp>
      <p:sp>
        <p:nvSpPr>
          <p:cNvPr id="2" name="Footer Placeholder 4">
            <a:extLst>
              <a:ext uri="{FF2B5EF4-FFF2-40B4-BE49-F238E27FC236}">
                <a16:creationId xmlns:a16="http://schemas.microsoft.com/office/drawing/2014/main" id="{B86A702B-8981-A59E-396D-016A44812BB9}"/>
              </a:ext>
            </a:extLst>
          </p:cNvPr>
          <p:cNvSpPr>
            <a:spLocks noGrp="1"/>
          </p:cNvSpPr>
          <p:nvPr>
            <p:ph type="ftr" sz="quarter" idx="3"/>
          </p:nvPr>
        </p:nvSpPr>
        <p:spPr>
          <a:xfrm>
            <a:off x="1297641" y="6444147"/>
            <a:ext cx="3890682" cy="123111"/>
          </a:xfrm>
          <a:prstGeom prst="rect">
            <a:avLst/>
          </a:prstGeom>
        </p:spPr>
        <p:txBody>
          <a:bodyPr vert="horz" wrap="none" lIns="0" tIns="45720" rIns="0" bIns="45720" rtlCol="0" anchor="ctr"/>
          <a:lstStyle>
            <a:lvl1pPr algn="l">
              <a:defRPr lang="en-US" sz="800" b="0" i="0" kern="1200">
                <a:solidFill>
                  <a:srgbClr val="AEA8A2"/>
                </a:solidFill>
                <a:latin typeface="+mn-lt"/>
                <a:ea typeface="Open Sans Semibold" charset="0"/>
                <a:cs typeface="Open Sans Semibold" charset="0"/>
              </a:defRPr>
            </a:lvl1pPr>
          </a:lstStyle>
          <a:p>
            <a:r>
              <a:rPr lang="en-US"/>
              <a:t>Copyright © 2022, Oracle and/or its affiliates</a:t>
            </a:r>
            <a:endParaRPr lang="en-US" dirty="0"/>
          </a:p>
        </p:txBody>
      </p:sp>
      <p:sp>
        <p:nvSpPr>
          <p:cNvPr id="3" name="Slide Number Placeholder 5">
            <a:extLst>
              <a:ext uri="{FF2B5EF4-FFF2-40B4-BE49-F238E27FC236}">
                <a16:creationId xmlns:a16="http://schemas.microsoft.com/office/drawing/2014/main" id="{4D4090D9-C84A-7AEB-1433-5711FD22E461}"/>
              </a:ext>
            </a:extLst>
          </p:cNvPr>
          <p:cNvSpPr>
            <a:spLocks noGrp="1"/>
          </p:cNvSpPr>
          <p:nvPr>
            <p:ph type="sldNum" sz="quarter" idx="4"/>
          </p:nvPr>
        </p:nvSpPr>
        <p:spPr>
          <a:xfrm>
            <a:off x="768875" y="6444147"/>
            <a:ext cx="374125" cy="123111"/>
          </a:xfrm>
          <a:prstGeom prst="rect">
            <a:avLst/>
          </a:prstGeom>
        </p:spPr>
        <p:txBody>
          <a:bodyPr vert="horz" wrap="none" lIns="0" tIns="45720" rIns="0" bIns="45720" rtlCol="0" anchor="ctr"/>
          <a:lstStyle>
            <a:lvl1pPr>
              <a:defRPr lang="en-US" sz="800" b="0" i="0" smtClean="0">
                <a:solidFill>
                  <a:srgbClr val="AEA8A2"/>
                </a:solidFill>
                <a:ea typeface="Open Sans Semibold" charset="0"/>
                <a:cs typeface="Open Sans Semibold" charset="0"/>
              </a:defRPr>
            </a:lvl1pPr>
          </a:lstStyle>
          <a:p>
            <a:fld id="{CE0362A5-B1EA-B745-B86C-13A653B9CC8E}" type="slidenum">
              <a:rPr lang="en-US" smtClean="0"/>
              <a:pPr/>
              <a:t>‹#›</a:t>
            </a:fld>
            <a:endParaRPr lang="en-US" dirty="0"/>
          </a:p>
        </p:txBody>
      </p:sp>
    </p:spTree>
    <p:extLst>
      <p:ext uri="{BB962C8B-B14F-4D97-AF65-F5344CB8AC3E}">
        <p14:creationId xmlns:p14="http://schemas.microsoft.com/office/powerpoint/2010/main" val="3710606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Light - Metric_Pilla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49997" r="-1"/>
          <a:stretch/>
        </p:blipFill>
        <p:spPr>
          <a:xfrm>
            <a:off x="6095574" y="0"/>
            <a:ext cx="6096425" cy="6858000"/>
          </a:xfrm>
          <a:prstGeom prst="rect">
            <a:avLst/>
          </a:prstGeom>
        </p:spPr>
      </p:pic>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chemeClr val="accent4"/>
                </a:solidFill>
              </a:defRPr>
            </a:lvl1pPr>
          </a:lstStyle>
          <a:p>
            <a:pPr lvl="0"/>
            <a:r>
              <a:rPr lang="en-US" dirty="0"/>
              <a:t>00%</a:t>
            </a:r>
          </a:p>
        </p:txBody>
      </p:sp>
      <p:sp>
        <p:nvSpPr>
          <p:cNvPr id="9" name="Rectangle 8">
            <a:extLst>
              <a:ext uri="{FF2B5EF4-FFF2-40B4-BE49-F238E27FC236}">
                <a16:creationId xmlns:a16="http://schemas.microsoft.com/office/drawing/2014/main" id="{32C137AA-5A34-7F4E-967E-801DB4B889FF}"/>
              </a:ext>
              <a:ext uri="{C183D7F6-B498-43B3-948B-1728B52AA6E4}">
                <adec:decorative xmlns:adec="http://schemas.microsoft.com/office/drawing/2017/decorative" val="1"/>
              </a:ext>
            </a:extLst>
          </p:cNvPr>
          <p:cNvSpPr/>
          <p:nvPr userDrawn="1"/>
        </p:nvSpPr>
        <p:spPr>
          <a:xfrm>
            <a:off x="783878" y="4218544"/>
            <a:ext cx="301752" cy="45719"/>
          </a:xfrm>
          <a:prstGeom prst="rect">
            <a:avLst/>
          </a:prstGeom>
          <a:solidFill>
            <a:srgbClr val="C74634"/>
          </a:soli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CFBFA"/>
              </a:solidFill>
              <a:effectLst/>
              <a:uLnTx/>
              <a:uFillTx/>
              <a:latin typeface="Oracle Sans Tab"/>
              <a:ea typeface="+mn-ea"/>
              <a:cs typeface="+mn-cs"/>
            </a:endParaRP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a:t>Copyright © 2022,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rPr lang="en-US"/>
              <a:t>[Date]</a:t>
            </a:r>
            <a:endParaRPr lang="en-US" dirty="0"/>
          </a:p>
        </p:txBody>
      </p:sp>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90316" y="6355080"/>
            <a:ext cx="502920" cy="502920"/>
          </a:xfrm>
          <a:prstGeom prst="rect">
            <a:avLst/>
          </a:prstGeom>
        </p:spPr>
      </p:pic>
    </p:spTree>
    <p:extLst>
      <p:ext uri="{BB962C8B-B14F-4D97-AF65-F5344CB8AC3E}">
        <p14:creationId xmlns:p14="http://schemas.microsoft.com/office/powerpoint/2010/main" val="397569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Abstract Background_Pillar">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B95C52-41FD-0E43-9C81-13A93C31070F}"/>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2022,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4129497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Abstract Backgroun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A27456-9733-0C48-8136-979ECE40D374}"/>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2022,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17225954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Dark - Abstract Background">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9D7617-1C1B-EC4A-BFEE-9C52AD018143}"/>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2022,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2544481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1_Abstract Background_Pillar">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08DE06-BAFF-CB4D-A07A-5ED390EB37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48"/>
            <a:ext cx="12192000" cy="6851904"/>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lvl1pPr>
              <a:defRPr>
                <a:solidFill>
                  <a:schemeClr val="tx1"/>
                </a:solidFill>
              </a:defRPr>
            </a:lvl1pPr>
          </a:lstStyle>
          <a:p>
            <a:r>
              <a:rPr lang="en-US"/>
              <a:t>Copyright © 2022,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lvl1pPr>
              <a:defRPr>
                <a:solidFill>
                  <a:schemeClr val="tx1"/>
                </a:solidFill>
              </a:defRPr>
            </a:lvl1pPr>
          </a:lstStyle>
          <a:p>
            <a:r>
              <a:rPr lang="en-US"/>
              <a:t>[Date]</a:t>
            </a:r>
            <a:endParaRPr lang="en-US" dirty="0"/>
          </a:p>
        </p:txBody>
      </p:sp>
    </p:spTree>
    <p:extLst>
      <p:ext uri="{BB962C8B-B14F-4D97-AF65-F5344CB8AC3E}">
        <p14:creationId xmlns:p14="http://schemas.microsoft.com/office/powerpoint/2010/main" val="1249771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2_Abstract Background_Pillar">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17567A-0E78-7D42-B396-42430CBCAA5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flipV="1">
            <a:off x="0" y="381"/>
            <a:ext cx="12192000" cy="6857238"/>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lvl1pPr>
              <a:defRPr>
                <a:solidFill>
                  <a:schemeClr val="tx1"/>
                </a:solidFill>
              </a:defRPr>
            </a:lvl1pPr>
          </a:lstStyle>
          <a:p>
            <a:r>
              <a:rPr lang="en-US"/>
              <a:t>Copyright © 2022,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lvl1pPr>
              <a:defRPr>
                <a:solidFill>
                  <a:schemeClr val="tx1"/>
                </a:solidFill>
              </a:defRPr>
            </a:lvl1pPr>
          </a:lstStyle>
          <a:p>
            <a:r>
              <a:rPr lang="en-US"/>
              <a:t>[Date]</a:t>
            </a:r>
            <a:endParaRPr lang="en-US" dirty="0"/>
          </a:p>
        </p:txBody>
      </p:sp>
    </p:spTree>
    <p:extLst>
      <p:ext uri="{BB962C8B-B14F-4D97-AF65-F5344CB8AC3E}">
        <p14:creationId xmlns:p14="http://schemas.microsoft.com/office/powerpoint/2010/main" val="2660410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Remote Speaker_Pillar">
    <p:bg>
      <p:bgPr>
        <a:solidFill>
          <a:schemeClr val="accent5"/>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a:xfrm>
            <a:off x="4876798" y="0"/>
            <a:ext cx="7315201" cy="685800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a:solidFill>
            <a:schemeClr val="tx1">
              <a:lumMod val="10000"/>
              <a:lumOff val="90000"/>
            </a:schemeClr>
          </a:solidFill>
        </p:spPr>
        <p:txBody>
          <a:bodyPr anchor="ctr" anchorCtr="1">
            <a:normAutofit/>
          </a:bodyPr>
          <a:lstStyle>
            <a:lvl1pPr>
              <a:defRPr>
                <a:solidFill>
                  <a:sysClr val="windowText" lastClr="000000"/>
                </a:solidFill>
              </a:defRPr>
            </a:lvl1pPr>
          </a:lstStyle>
          <a:p>
            <a:r>
              <a:rPr lang="en-US" dirty="0"/>
              <a:t>Click to add image</a:t>
            </a:r>
          </a:p>
        </p:txBody>
      </p: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 or 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r>
              <a:rPr lang="en-US"/>
              <a:t>Copyright © 2022,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r>
              <a:rPr lang="en-US"/>
              <a:t>[Date]</a:t>
            </a:r>
            <a:endParaRPr lang="en-US" dirty="0"/>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039134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5" name="TextBox 4">
            <a:extLst>
              <a:ext uri="{FF2B5EF4-FFF2-40B4-BE49-F238E27FC236}">
                <a16:creationId xmlns:a16="http://schemas.microsoft.com/office/drawing/2014/main" id="{1138CAED-6966-416F-96DE-48D3061CAD63}"/>
              </a:ext>
            </a:extLst>
          </p:cNvPr>
          <p:cNvSpPr txBox="1"/>
          <p:nvPr userDrawn="1"/>
        </p:nvSpPr>
        <p:spPr>
          <a:xfrm>
            <a:off x="768876" y="1828800"/>
            <a:ext cx="6053328" cy="2279335"/>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pPr lvl="0"/>
            <a:r>
              <a:rPr lang="en-US" dirty="0"/>
              <a:t>Our mission is to help people see data in new ways, discover insights,</a:t>
            </a:r>
            <a:br>
              <a:rPr lang="en-US" dirty="0"/>
            </a:br>
            <a:r>
              <a:rPr lang="en-US" dirty="0"/>
              <a:t>unlock endless possibilities.</a:t>
            </a:r>
          </a:p>
        </p:txBody>
      </p:sp>
    </p:spTree>
    <p:extLst>
      <p:ext uri="{BB962C8B-B14F-4D97-AF65-F5344CB8AC3E}">
        <p14:creationId xmlns:p14="http://schemas.microsoft.com/office/powerpoint/2010/main" val="27059725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Light - Thank You_Pilla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342989-2257-954C-9D70-722D66CAB28D}"/>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50924" y="0"/>
            <a:ext cx="5641075" cy="6857999"/>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C74634"/>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Edit Master text styles</a:t>
            </a:r>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p>
            <a:r>
              <a:rPr lang="en-US"/>
              <a:t>Copyright © 2022, Oracle and/or its affiliates  |  Confidential: Internal/Restricted/Highly Restricted</a:t>
            </a:r>
            <a:endParaRPr lang="en-US" dirty="0"/>
          </a:p>
        </p:txBody>
      </p:sp>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p>
            <a:r>
              <a:rPr lang="en-US"/>
              <a:t>[Date]</a:t>
            </a:r>
            <a:endParaRPr lang="en-US" dirty="0"/>
          </a:p>
        </p:txBody>
      </p:sp>
    </p:spTree>
    <p:extLst>
      <p:ext uri="{BB962C8B-B14F-4D97-AF65-F5344CB8AC3E}">
        <p14:creationId xmlns:p14="http://schemas.microsoft.com/office/powerpoint/2010/main" val="30551874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ark - Thank You_Pilla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615EA7C-A050-FB45-A121-27DDCCF9D4E8}"/>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50924" y="0"/>
            <a:ext cx="5641075" cy="6857999"/>
          </a:xfrm>
          <a:prstGeom prst="rect">
            <a:avLst/>
          </a:prstGeom>
        </p:spPr>
      </p:pic>
      <p:sp>
        <p:nvSpPr>
          <p:cNvPr id="3" name="Thank you">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C74634"/>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Edit Master text styles</a:t>
            </a:r>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p:txBody>
          <a:bodyPr/>
          <a:lstStyle/>
          <a:p>
            <a:r>
              <a:rPr lang="en-US"/>
              <a:t>Copyright © 2022, Oracle and/or its affiliates  |  Confidential: Internal/Restricted/Highly Restricted</a:t>
            </a:r>
            <a:endParaRPr lang="en-US" dirty="0"/>
          </a:p>
        </p:txBody>
      </p:sp>
      <p:sp>
        <p:nvSpPr>
          <p:cNvPr id="4" name="Date Placeholder 3">
            <a:extLst>
              <a:ext uri="{FF2B5EF4-FFF2-40B4-BE49-F238E27FC236}">
                <a16:creationId xmlns:a16="http://schemas.microsoft.com/office/drawing/2014/main" id="{B8DBDF9E-BB65-47CA-AE22-65479E3B2B11}"/>
              </a:ext>
            </a:extLst>
          </p:cNvPr>
          <p:cNvSpPr>
            <a:spLocks noGrp="1"/>
          </p:cNvSpPr>
          <p:nvPr>
            <p:ph type="dt" sz="half" idx="38"/>
          </p:nvPr>
        </p:nvSpPr>
        <p:spPr/>
        <p:txBody>
          <a:bodyPr/>
          <a:lstStyle/>
          <a:p>
            <a:r>
              <a:rPr lang="en-US"/>
              <a:t>[Date]</a:t>
            </a:r>
            <a:endParaRPr lang="en-US" dirty="0"/>
          </a:p>
        </p:txBody>
      </p:sp>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022130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rk - Title 3 Column">
    <p:bg>
      <p:bgRef idx="1001">
        <a:schemeClr val="bg1"/>
      </p:bgRef>
    </p:bg>
    <p:spTree>
      <p:nvGrpSpPr>
        <p:cNvPr id="1" name=""/>
        <p:cNvGrpSpPr/>
        <p:nvPr/>
      </p:nvGrpSpPr>
      <p:grpSpPr>
        <a:xfrm>
          <a:off x="0" y="0"/>
          <a:ext cx="0" cy="0"/>
          <a:chOff x="0" y="0"/>
          <a:chExt cx="0" cy="0"/>
        </a:xfrm>
      </p:grpSpPr>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3415" y="161033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51511" y="161033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150D675-D1C2-4EC5-AC43-361941EAF0BF}"/>
              </a:ext>
            </a:extLst>
          </p:cNvPr>
          <p:cNvSpPr>
            <a:spLocks noGrp="1"/>
          </p:cNvSpPr>
          <p:nvPr>
            <p:ph type="title" hasCustomPrompt="1"/>
          </p:nvPr>
        </p:nvSpPr>
        <p:spPr/>
        <p:txBody>
          <a:bodyPr/>
          <a:lstStyle>
            <a:lvl1pPr>
              <a:defRPr/>
            </a:lvl1pPr>
          </a:lstStyle>
          <a:p>
            <a:r>
              <a:rPr lang="en-US" dirty="0"/>
              <a:t>Title</a:t>
            </a:r>
          </a:p>
        </p:txBody>
      </p:sp>
      <p:sp>
        <p:nvSpPr>
          <p:cNvPr id="2" name="Footer Placeholder 4">
            <a:extLst>
              <a:ext uri="{FF2B5EF4-FFF2-40B4-BE49-F238E27FC236}">
                <a16:creationId xmlns:a16="http://schemas.microsoft.com/office/drawing/2014/main" id="{A40D863A-766C-127E-CD85-AC3576D1017B}"/>
              </a:ext>
            </a:extLst>
          </p:cNvPr>
          <p:cNvSpPr>
            <a:spLocks noGrp="1"/>
          </p:cNvSpPr>
          <p:nvPr>
            <p:ph type="ftr" sz="quarter" idx="3"/>
          </p:nvPr>
        </p:nvSpPr>
        <p:spPr>
          <a:xfrm>
            <a:off x="1297641" y="6444147"/>
            <a:ext cx="3890682" cy="123111"/>
          </a:xfrm>
          <a:prstGeom prst="rect">
            <a:avLst/>
          </a:prstGeom>
        </p:spPr>
        <p:txBody>
          <a:bodyPr vert="horz" wrap="none" lIns="0" tIns="45720" rIns="0" bIns="45720" rtlCol="0" anchor="ctr"/>
          <a:lstStyle>
            <a:lvl1pPr algn="l">
              <a:defRPr lang="en-US" sz="800" b="0" i="0" kern="1200">
                <a:solidFill>
                  <a:srgbClr val="AEA8A2"/>
                </a:solidFill>
                <a:latin typeface="+mn-lt"/>
                <a:ea typeface="Open Sans Semibold" charset="0"/>
                <a:cs typeface="Open Sans Semibold" charset="0"/>
              </a:defRPr>
            </a:lvl1pPr>
          </a:lstStyle>
          <a:p>
            <a:r>
              <a:rPr lang="en-US"/>
              <a:t>Copyright © 2022, Oracle and/or its affiliates</a:t>
            </a:r>
            <a:endParaRPr lang="en-US" dirty="0"/>
          </a:p>
        </p:txBody>
      </p:sp>
      <p:sp>
        <p:nvSpPr>
          <p:cNvPr id="4" name="Slide Number Placeholder 5">
            <a:extLst>
              <a:ext uri="{FF2B5EF4-FFF2-40B4-BE49-F238E27FC236}">
                <a16:creationId xmlns:a16="http://schemas.microsoft.com/office/drawing/2014/main" id="{2BFF28B9-E989-A2DB-33FB-490826B49916}"/>
              </a:ext>
            </a:extLst>
          </p:cNvPr>
          <p:cNvSpPr>
            <a:spLocks noGrp="1"/>
          </p:cNvSpPr>
          <p:nvPr>
            <p:ph type="sldNum" sz="quarter" idx="4"/>
          </p:nvPr>
        </p:nvSpPr>
        <p:spPr>
          <a:xfrm>
            <a:off x="768875" y="6444147"/>
            <a:ext cx="374125" cy="123111"/>
          </a:xfrm>
          <a:prstGeom prst="rect">
            <a:avLst/>
          </a:prstGeom>
        </p:spPr>
        <p:txBody>
          <a:bodyPr vert="horz" wrap="none" lIns="0" tIns="45720" rIns="0" bIns="45720" rtlCol="0" anchor="ctr"/>
          <a:lstStyle>
            <a:lvl1pPr>
              <a:defRPr lang="en-US" sz="800" b="0" i="0" smtClean="0">
                <a:solidFill>
                  <a:srgbClr val="AEA8A2"/>
                </a:solidFill>
                <a:ea typeface="Open Sans Semibold" charset="0"/>
                <a:cs typeface="Open Sans Semibold" charset="0"/>
              </a:defRPr>
            </a:lvl1pPr>
          </a:lstStyle>
          <a:p>
            <a:fld id="{CE0362A5-B1EA-B745-B86C-13A653B9CC8E}" type="slidenum">
              <a:rPr lang="en-US" smtClean="0"/>
              <a:pPr/>
              <a:t>‹#›</a:t>
            </a:fld>
            <a:endParaRPr lang="en-US" dirty="0"/>
          </a:p>
        </p:txBody>
      </p:sp>
    </p:spTree>
    <p:extLst>
      <p:ext uri="{BB962C8B-B14F-4D97-AF65-F5344CB8AC3E}">
        <p14:creationId xmlns:p14="http://schemas.microsoft.com/office/powerpoint/2010/main" val="665286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spTree>
    <p:extLst>
      <p:ext uri="{BB962C8B-B14F-4D97-AF65-F5344CB8AC3E}">
        <p14:creationId xmlns:p14="http://schemas.microsoft.com/office/powerpoint/2010/main" val="2819781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Dark - Closing Slide">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3647854" y="2915192"/>
            <a:ext cx="4896292" cy="1027617"/>
          </a:xfrm>
          <a:prstGeom prst="rect">
            <a:avLst/>
          </a:prstGeom>
        </p:spPr>
      </p:pic>
    </p:spTree>
    <p:extLst>
      <p:ext uri="{BB962C8B-B14F-4D97-AF65-F5344CB8AC3E}">
        <p14:creationId xmlns:p14="http://schemas.microsoft.com/office/powerpoint/2010/main" val="41228057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Light - Safe harbor_Pillar">
    <p:bg>
      <p:bgPr>
        <a:solidFill>
          <a:schemeClr val="bg2"/>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7605915-A98A-1144-8EED-9444C9D7235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25134"/>
            <a:ext cx="12192000" cy="194294"/>
          </a:xfrm>
          <a:prstGeom prst="rect">
            <a:avLst/>
          </a:prstGeom>
        </p:spPr>
      </p:pic>
      <p:sp>
        <p:nvSpPr>
          <p:cNvPr id="3" name="Title 2">
            <a:extLst>
              <a:ext uri="{FF2B5EF4-FFF2-40B4-BE49-F238E27FC236}">
                <a16:creationId xmlns:a16="http://schemas.microsoft.com/office/drawing/2014/main" id="{51E051E1-71EC-4D3F-847F-0BC7D691C8EC}"/>
              </a:ext>
            </a:extLst>
          </p:cNvPr>
          <p:cNvSpPr>
            <a:spLocks noGrp="1"/>
          </p:cNvSpPr>
          <p:nvPr>
            <p:ph type="title" hasCustomPrompt="1"/>
          </p:nvPr>
        </p:nvSpPr>
        <p:spPr/>
        <p:txBody>
          <a:bodyPr/>
          <a:lstStyle/>
          <a:p>
            <a:r>
              <a:rPr lang="en-US" dirty="0"/>
              <a:t>Safe harbor statement</a:t>
            </a:r>
          </a:p>
        </p:txBody>
      </p:sp>
      <p:sp>
        <p:nvSpPr>
          <p:cNvPr id="10" name="Rectangle 9">
            <a:extLst>
              <a:ext uri="{FF2B5EF4-FFF2-40B4-BE49-F238E27FC236}">
                <a16:creationId xmlns:a16="http://schemas.microsoft.com/office/drawing/2014/main" id="{D83A1D03-5992-4722-83A9-AE5F71E76267}"/>
              </a:ext>
              <a:ext uri="{C183D7F6-B498-43B3-948B-1728B52AA6E4}">
                <adec:decorative xmlns:adec="http://schemas.microsoft.com/office/drawing/2017/decorative" val="1"/>
              </a:ext>
            </a:extLst>
          </p:cNvPr>
          <p:cNvSpPr/>
          <p:nvPr userDrawn="1"/>
        </p:nvSpPr>
        <p:spPr>
          <a:xfrm>
            <a:off x="762000" y="1389381"/>
            <a:ext cx="301752" cy="4571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B88F1C8-B2B7-4391-AA71-B32B3F91D2B2}"/>
              </a:ext>
            </a:extLst>
          </p:cNvPr>
          <p:cNvSpPr/>
          <p:nvPr userDrawn="1"/>
        </p:nvSpPr>
        <p:spPr>
          <a:xfrm>
            <a:off x="762001" y="1951672"/>
            <a:ext cx="5957976" cy="2240678"/>
          </a:xfrm>
          <a:prstGeom prst="rect">
            <a:avLst/>
          </a:prstGeom>
        </p:spPr>
        <p:txBody>
          <a:bodyPr wrap="square" lIns="0">
            <a:spAutoFit/>
          </a:bodyPr>
          <a:lstStyle/>
          <a:p>
            <a:pPr>
              <a:lnSpc>
                <a:spcPts val="2120"/>
              </a:lnSpc>
              <a:spcAft>
                <a:spcPts val="0"/>
              </a:spcAft>
            </a:pPr>
            <a:r>
              <a:rPr lang="en-US" sz="1600" b="0" i="0" dirty="0">
                <a:solidFill>
                  <a:schemeClr val="tx1"/>
                </a:solidFill>
                <a:latin typeface="Oracle Sans Light" panose="020B0403020204020204" pitchFamily="34" charset="0"/>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a:t>
            </a:r>
            <a:br>
              <a:rPr lang="en-US" sz="1600" b="0" i="0" dirty="0">
                <a:solidFill>
                  <a:schemeClr val="tx1"/>
                </a:solidFill>
                <a:latin typeface="Oracle Sans Light" panose="020B0403020204020204" pitchFamily="34" charset="0"/>
                <a:cs typeface="Oracle Sans Light" panose="020B0403020204020204" pitchFamily="34" charset="0"/>
              </a:rPr>
            </a:br>
            <a:r>
              <a:rPr lang="en-US" sz="1600" b="0" i="0" dirty="0">
                <a:solidFill>
                  <a:schemeClr val="tx1"/>
                </a:solidFill>
                <a:latin typeface="Oracle Sans Light" panose="020B0403020204020204" pitchFamily="34" charset="0"/>
                <a:cs typeface="Oracle Sans Light" panose="020B0403020204020204" pitchFamily="34" charset="0"/>
              </a:rPr>
              <a:t>upon in making purchasing decisions. The development, release, timing, and pricing of any features or functionality described for Oracle’s products may change and remains at the sole discretion of Oracle Corporation.</a:t>
            </a:r>
          </a:p>
        </p:txBody>
      </p:sp>
      <p:sp>
        <p:nvSpPr>
          <p:cNvPr id="16" name="Slide Number Placeholder 7">
            <a:extLst>
              <a:ext uri="{FF2B5EF4-FFF2-40B4-BE49-F238E27FC236}">
                <a16:creationId xmlns:a16="http://schemas.microsoft.com/office/drawing/2014/main" id="{B241CCCC-EA97-6742-BF3D-7A86426E8A5F}"/>
              </a:ext>
            </a:extLst>
          </p:cNvPr>
          <p:cNvSpPr>
            <a:spLocks noGrp="1"/>
          </p:cNvSpPr>
          <p:nvPr>
            <p:ph type="sldNum" sz="quarter" idx="12"/>
          </p:nvPr>
        </p:nvSpPr>
        <p:spPr>
          <a:xfrm>
            <a:off x="762000" y="6435235"/>
            <a:ext cx="365760" cy="365760"/>
          </a:xfrm>
        </p:spPr>
        <p:txBody>
          <a:bodyPr/>
          <a:lstStyle/>
          <a:p>
            <a:fld id="{345D60D9-5372-5F40-9443-0F9AE5BDC3C8}" type="slidenum">
              <a:rPr lang="en-US" smtClean="0"/>
              <a:pPr/>
              <a:t>‹#›</a:t>
            </a:fld>
            <a:endParaRPr lang="en-US" dirty="0"/>
          </a:p>
        </p:txBody>
      </p:sp>
      <p:sp>
        <p:nvSpPr>
          <p:cNvPr id="12" name="Footer Placeholder 4">
            <a:extLst>
              <a:ext uri="{FF2B5EF4-FFF2-40B4-BE49-F238E27FC236}">
                <a16:creationId xmlns:a16="http://schemas.microsoft.com/office/drawing/2014/main" id="{19266FB9-CF65-F948-8DDE-9A86339B6C7B}"/>
              </a:ext>
            </a:extLst>
          </p:cNvPr>
          <p:cNvSpPr>
            <a:spLocks noGrp="1"/>
          </p:cNvSpPr>
          <p:nvPr>
            <p:ph type="ftr" sz="quarter" idx="11"/>
          </p:nvPr>
        </p:nvSpPr>
        <p:spPr>
          <a:xfrm>
            <a:off x="1127759" y="6435553"/>
            <a:ext cx="5745379" cy="365125"/>
          </a:xfrm>
        </p:spPr>
        <p:txBody>
          <a:bodyPr/>
          <a:lstStyle/>
          <a:p>
            <a:r>
              <a:rPr lang="en-US"/>
              <a:t>Copyright © 2022, Oracle and/or its affiliates  |  Confidential: Internal/Restricted/Highly Restricted</a:t>
            </a:r>
            <a:endParaRPr lang="en-US" dirty="0"/>
          </a:p>
        </p:txBody>
      </p:sp>
      <p:sp>
        <p:nvSpPr>
          <p:cNvPr id="9" name="Date Placeholder 2">
            <a:extLst>
              <a:ext uri="{FF2B5EF4-FFF2-40B4-BE49-F238E27FC236}">
                <a16:creationId xmlns:a16="http://schemas.microsoft.com/office/drawing/2014/main" id="{7A9CB709-59EB-5E4D-ADE9-014D4AB90E35}"/>
              </a:ext>
            </a:extLst>
          </p:cNvPr>
          <p:cNvSpPr>
            <a:spLocks noGrp="1"/>
          </p:cNvSpPr>
          <p:nvPr>
            <p:ph type="dt" sz="half" idx="10"/>
          </p:nvPr>
        </p:nvSpPr>
        <p:spPr>
          <a:xfrm>
            <a:off x="6873138" y="6437179"/>
            <a:ext cx="2743200" cy="363500"/>
          </a:xfrm>
        </p:spPr>
        <p:txBody>
          <a:bodyPr/>
          <a:lstStyle/>
          <a:p>
            <a:r>
              <a:rPr lang="en-US"/>
              <a:t>[Date]</a:t>
            </a:r>
            <a:endParaRPr lang="en-US" dirty="0"/>
          </a:p>
        </p:txBody>
      </p:sp>
    </p:spTree>
    <p:extLst>
      <p:ext uri="{BB962C8B-B14F-4D97-AF65-F5344CB8AC3E}">
        <p14:creationId xmlns:p14="http://schemas.microsoft.com/office/powerpoint/2010/main" val="2218552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Picture_Partner_Pillar">
    <p:bg>
      <p:bgPr>
        <a:solidFill>
          <a:schemeClr val="bg2"/>
        </a:solidFill>
        <a:effectLst/>
      </p:bgPr>
    </p:bg>
    <p:spTree>
      <p:nvGrpSpPr>
        <p:cNvPr id="1" name=""/>
        <p:cNvGrpSpPr/>
        <p:nvPr/>
      </p:nvGrpSpPr>
      <p:grpSpPr>
        <a:xfrm>
          <a:off x="0" y="0"/>
          <a:ext cx="0" cy="0"/>
          <a:chOff x="0" y="0"/>
          <a:chExt cx="0" cy="0"/>
        </a:xfrm>
      </p:grpSpPr>
      <p:sp>
        <p:nvSpPr>
          <p:cNvPr id="24" name="Oracle Logo">
            <a:extLst>
              <a:ext uri="{FF2B5EF4-FFF2-40B4-BE49-F238E27FC236}">
                <a16:creationId xmlns:a16="http://schemas.microsoft.com/office/drawing/2014/main" id="{20234EC2-C43E-4724-9A1C-B2BFA8DBA2E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6" name="Plus Sign">
            <a:extLst>
              <a:ext uri="{FF2B5EF4-FFF2-40B4-BE49-F238E27FC236}">
                <a16:creationId xmlns:a16="http://schemas.microsoft.com/office/drawing/2014/main" id="{274CCF31-89DD-4F25-81A6-4D9E462BF778}"/>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7" name="Content Placeholder 7">
            <a:extLst>
              <a:ext uri="{FF2B5EF4-FFF2-40B4-BE49-F238E27FC236}">
                <a16:creationId xmlns:a16="http://schemas.microsoft.com/office/drawing/2014/main" id="{C457F695-1936-449E-B1FE-07F3CCF3522D}"/>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Title 1">
            <a:extLst>
              <a:ext uri="{FF2B5EF4-FFF2-40B4-BE49-F238E27FC236}">
                <a16:creationId xmlns:a16="http://schemas.microsoft.com/office/drawing/2014/main" id="{21B00D9F-F86A-4D67-B0BD-4340D96B77E5}"/>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9" name="Text Placeholder 21">
            <a:extLst>
              <a:ext uri="{FF2B5EF4-FFF2-40B4-BE49-F238E27FC236}">
                <a16:creationId xmlns:a16="http://schemas.microsoft.com/office/drawing/2014/main" id="{A52152CC-50B5-7140-BBBC-894BE50DE477}"/>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3" name="Text Placeholder 21">
            <a:extLst>
              <a:ext uri="{FF2B5EF4-FFF2-40B4-BE49-F238E27FC236}">
                <a16:creationId xmlns:a16="http://schemas.microsoft.com/office/drawing/2014/main" id="{C4A419AC-E394-4F09-9A77-6C90F7D2079C}"/>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7" name="Text Placeholder 21">
            <a:extLst>
              <a:ext uri="{FF2B5EF4-FFF2-40B4-BE49-F238E27FC236}">
                <a16:creationId xmlns:a16="http://schemas.microsoft.com/office/drawing/2014/main" id="{660F5D63-026D-C24C-B47E-EA653246EDDA}"/>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21">
            <a:extLst>
              <a:ext uri="{FF2B5EF4-FFF2-40B4-BE49-F238E27FC236}">
                <a16:creationId xmlns:a16="http://schemas.microsoft.com/office/drawing/2014/main" id="{B098E466-A42C-4341-9C17-D827E7913C0D}"/>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0EAE6862-CDA6-1249-BB94-0AC4B8FD7E4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5A7BC31E-85B6-4483-9D39-48FEEEFB0BA9}"/>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174567A5-4E61-1149-8013-D7EBF792E1D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2" name="Slide Number Placeholder 7">
            <a:extLst>
              <a:ext uri="{FF2B5EF4-FFF2-40B4-BE49-F238E27FC236}">
                <a16:creationId xmlns:a16="http://schemas.microsoft.com/office/drawing/2014/main" id="{710BDE4B-0F81-4146-8022-38637429654C}"/>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21" name="Footer Placeholder 4">
            <a:extLst>
              <a:ext uri="{FF2B5EF4-FFF2-40B4-BE49-F238E27FC236}">
                <a16:creationId xmlns:a16="http://schemas.microsoft.com/office/drawing/2014/main" id="{37C10FD7-37A3-7E41-BEE7-941311B3265A}"/>
              </a:ext>
            </a:extLst>
          </p:cNvPr>
          <p:cNvSpPr>
            <a:spLocks noGrp="1"/>
          </p:cNvSpPr>
          <p:nvPr>
            <p:ph type="ftr" sz="quarter" idx="38"/>
          </p:nvPr>
        </p:nvSpPr>
        <p:spPr>
          <a:xfrm>
            <a:off x="1127759" y="6423978"/>
            <a:ext cx="5745379" cy="365125"/>
          </a:xfrm>
        </p:spPr>
        <p:txBody>
          <a:bodyPr/>
          <a:lstStyle/>
          <a:p>
            <a:r>
              <a:rPr lang="en-US"/>
              <a:t>Copyright © 2022, Oracle and/or its affiliates  |  Confidential: Internal/Restricted/Highly Restricted</a:t>
            </a:r>
            <a:endParaRPr lang="en-US" dirty="0"/>
          </a:p>
        </p:txBody>
      </p:sp>
      <p:sp>
        <p:nvSpPr>
          <p:cNvPr id="20" name="Date Placeholder 2">
            <a:extLst>
              <a:ext uri="{FF2B5EF4-FFF2-40B4-BE49-F238E27FC236}">
                <a16:creationId xmlns:a16="http://schemas.microsoft.com/office/drawing/2014/main" id="{43E70FE2-AA17-E349-8778-C606A039516B}"/>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1969715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Picture_Pillar">
    <p:bg>
      <p:bgPr>
        <a:solidFill>
          <a:schemeClr val="bg2"/>
        </a:solidFill>
        <a:effectLst/>
      </p:bgPr>
    </p:bg>
    <p:spTree>
      <p:nvGrpSpPr>
        <p:cNvPr id="1" name=""/>
        <p:cNvGrpSpPr/>
        <p:nvPr/>
      </p:nvGrpSpPr>
      <p:grpSpPr>
        <a:xfrm>
          <a:off x="0" y="0"/>
          <a:ext cx="0" cy="0"/>
          <a:chOff x="0" y="0"/>
          <a:chExt cx="0" cy="0"/>
        </a:xfrm>
      </p:grpSpPr>
      <p:sp>
        <p:nvSpPr>
          <p:cNvPr id="24" name="Oracle Logo">
            <a:extLst>
              <a:ext uri="{FF2B5EF4-FFF2-40B4-BE49-F238E27FC236}">
                <a16:creationId xmlns:a16="http://schemas.microsoft.com/office/drawing/2014/main" id="{20234EC2-C43E-4724-9A1C-B2BFA8DBA2E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 name="Title 1">
            <a:extLst>
              <a:ext uri="{FF2B5EF4-FFF2-40B4-BE49-F238E27FC236}">
                <a16:creationId xmlns:a16="http://schemas.microsoft.com/office/drawing/2014/main" id="{21B00D9F-F86A-4D67-B0BD-4340D96B77E5}"/>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9" name="Text Placeholder 21">
            <a:extLst>
              <a:ext uri="{FF2B5EF4-FFF2-40B4-BE49-F238E27FC236}">
                <a16:creationId xmlns:a16="http://schemas.microsoft.com/office/drawing/2014/main" id="{A52152CC-50B5-7140-BBBC-894BE50DE477}"/>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3" name="Text Placeholder 21">
            <a:extLst>
              <a:ext uri="{FF2B5EF4-FFF2-40B4-BE49-F238E27FC236}">
                <a16:creationId xmlns:a16="http://schemas.microsoft.com/office/drawing/2014/main" id="{C4A419AC-E394-4F09-9A77-6C90F7D2079C}"/>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7" name="Text Placeholder 21">
            <a:extLst>
              <a:ext uri="{FF2B5EF4-FFF2-40B4-BE49-F238E27FC236}">
                <a16:creationId xmlns:a16="http://schemas.microsoft.com/office/drawing/2014/main" id="{660F5D63-026D-C24C-B47E-EA653246EDDA}"/>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21">
            <a:extLst>
              <a:ext uri="{FF2B5EF4-FFF2-40B4-BE49-F238E27FC236}">
                <a16:creationId xmlns:a16="http://schemas.microsoft.com/office/drawing/2014/main" id="{B098E466-A42C-4341-9C17-D827E7913C0D}"/>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0EAE6862-CDA6-1249-BB94-0AC4B8FD7E4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5A7BC31E-85B6-4483-9D39-48FEEEFB0BA9}"/>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174567A5-4E61-1149-8013-D7EBF792E1D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2" name="Slide Number Placeholder 7">
            <a:extLst>
              <a:ext uri="{FF2B5EF4-FFF2-40B4-BE49-F238E27FC236}">
                <a16:creationId xmlns:a16="http://schemas.microsoft.com/office/drawing/2014/main" id="{710BDE4B-0F81-4146-8022-38637429654C}"/>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21" name="Footer Placeholder 4">
            <a:extLst>
              <a:ext uri="{FF2B5EF4-FFF2-40B4-BE49-F238E27FC236}">
                <a16:creationId xmlns:a16="http://schemas.microsoft.com/office/drawing/2014/main" id="{37C10FD7-37A3-7E41-BEE7-941311B3265A}"/>
              </a:ext>
            </a:extLst>
          </p:cNvPr>
          <p:cNvSpPr>
            <a:spLocks noGrp="1"/>
          </p:cNvSpPr>
          <p:nvPr>
            <p:ph type="ftr" sz="quarter" idx="38"/>
          </p:nvPr>
        </p:nvSpPr>
        <p:spPr>
          <a:xfrm>
            <a:off x="1127759" y="6423978"/>
            <a:ext cx="5745379" cy="365125"/>
          </a:xfrm>
        </p:spPr>
        <p:txBody>
          <a:bodyPr/>
          <a:lstStyle/>
          <a:p>
            <a:r>
              <a:rPr lang="en-US"/>
              <a:t>Copyright © 2022, Oracle and/or its affiliates  |  Confidential: Internal/Restricted/Highly Restricted</a:t>
            </a:r>
            <a:endParaRPr lang="en-US" dirty="0"/>
          </a:p>
        </p:txBody>
      </p:sp>
      <p:sp>
        <p:nvSpPr>
          <p:cNvPr id="20" name="Date Placeholder 2">
            <a:extLst>
              <a:ext uri="{FF2B5EF4-FFF2-40B4-BE49-F238E27FC236}">
                <a16:creationId xmlns:a16="http://schemas.microsoft.com/office/drawing/2014/main" id="{43E70FE2-AA17-E349-8778-C606A039516B}"/>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3950334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ataPattern_Partner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Internal/Restricted/Highly Restricted</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295218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ataPattern_Logo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Internal/Restricted/Highly Restricted</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547277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ataPattern_2_Partners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hidden="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Internal/Restricted/Highly Restricted</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29410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ataPattern_Partner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hidden="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Internal/Restricted/Highly Restricted</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374478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ataPattern_Logo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Internal/Restricted/Highly Restricted</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353822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ght - Title/Subtitle 3 Column">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4"/>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4"/>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defRPr/>
            </a:lvl1pPr>
          </a:lstStyle>
          <a:p>
            <a:r>
              <a:rPr lang="en-US" dirty="0"/>
              <a:t>Title</a:t>
            </a:r>
          </a:p>
        </p:txBody>
      </p:sp>
      <p:sp>
        <p:nvSpPr>
          <p:cNvPr id="4" name="Footer Placeholder 4">
            <a:extLst>
              <a:ext uri="{FF2B5EF4-FFF2-40B4-BE49-F238E27FC236}">
                <a16:creationId xmlns:a16="http://schemas.microsoft.com/office/drawing/2014/main" id="{BA11BBD5-ADB2-80E5-D3C4-127D37A3BC8A}"/>
              </a:ext>
            </a:extLst>
          </p:cNvPr>
          <p:cNvSpPr>
            <a:spLocks noGrp="1"/>
          </p:cNvSpPr>
          <p:nvPr>
            <p:ph type="ftr" sz="quarter" idx="3"/>
          </p:nvPr>
        </p:nvSpPr>
        <p:spPr>
          <a:xfrm>
            <a:off x="1297641" y="6444147"/>
            <a:ext cx="3890682" cy="123111"/>
          </a:xfrm>
          <a:prstGeom prst="rect">
            <a:avLst/>
          </a:prstGeom>
        </p:spPr>
        <p:txBody>
          <a:bodyPr vert="horz" wrap="none" lIns="0" tIns="45720" rIns="0" bIns="45720" rtlCol="0" anchor="ctr"/>
          <a:lstStyle>
            <a:lvl1pPr algn="l">
              <a:defRPr lang="en-US" sz="800" b="0" i="0" kern="1200">
                <a:solidFill>
                  <a:srgbClr val="AEA8A2"/>
                </a:solidFill>
                <a:latin typeface="+mn-lt"/>
                <a:ea typeface="Open Sans Semibold" charset="0"/>
                <a:cs typeface="Open Sans Semibold" charset="0"/>
              </a:defRPr>
            </a:lvl1pPr>
          </a:lstStyle>
          <a:p>
            <a:r>
              <a:rPr lang="en-US"/>
              <a:t>Copyright © 2022, Oracle and/or its affiliates</a:t>
            </a:r>
            <a:endParaRPr lang="en-US" dirty="0"/>
          </a:p>
        </p:txBody>
      </p:sp>
      <p:sp>
        <p:nvSpPr>
          <p:cNvPr id="5" name="Slide Number Placeholder 5">
            <a:extLst>
              <a:ext uri="{FF2B5EF4-FFF2-40B4-BE49-F238E27FC236}">
                <a16:creationId xmlns:a16="http://schemas.microsoft.com/office/drawing/2014/main" id="{216D116F-DC88-7EE1-A03D-AC0877D1E423}"/>
              </a:ext>
            </a:extLst>
          </p:cNvPr>
          <p:cNvSpPr>
            <a:spLocks noGrp="1"/>
          </p:cNvSpPr>
          <p:nvPr>
            <p:ph type="sldNum" sz="quarter" idx="4"/>
          </p:nvPr>
        </p:nvSpPr>
        <p:spPr>
          <a:xfrm>
            <a:off x="768875" y="6444147"/>
            <a:ext cx="374125" cy="123111"/>
          </a:xfrm>
          <a:prstGeom prst="rect">
            <a:avLst/>
          </a:prstGeom>
        </p:spPr>
        <p:txBody>
          <a:bodyPr vert="horz" wrap="none" lIns="0" tIns="45720" rIns="0" bIns="45720" rtlCol="0" anchor="ctr"/>
          <a:lstStyle>
            <a:lvl1pPr>
              <a:defRPr lang="en-US" sz="800" b="0" i="0" smtClean="0">
                <a:solidFill>
                  <a:srgbClr val="AEA8A2"/>
                </a:solidFill>
                <a:ea typeface="Open Sans Semibold" charset="0"/>
                <a:cs typeface="Open Sans Semibold" charset="0"/>
              </a:defRPr>
            </a:lvl1pPr>
          </a:lstStyle>
          <a:p>
            <a:fld id="{CE0362A5-B1EA-B745-B86C-13A653B9CC8E}" type="slidenum">
              <a:rPr lang="en-US" smtClean="0"/>
              <a:pPr/>
              <a:t>‹#›</a:t>
            </a:fld>
            <a:endParaRPr lang="en-US" dirty="0"/>
          </a:p>
        </p:txBody>
      </p:sp>
    </p:spTree>
    <p:extLst>
      <p:ext uri="{BB962C8B-B14F-4D97-AF65-F5344CB8AC3E}">
        <p14:creationId xmlns:p14="http://schemas.microsoft.com/office/powerpoint/2010/main" val="180044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Quote_2Partners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7"/>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7373AD37-D1CB-477C-9DDB-5F65601A559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BE3C4900-8CF5-4C2B-99B0-6C6DF483DA10}"/>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4BC4B313-57AA-4424-94D1-C37F4D8E595A}"/>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Internal/Restricted/Highly Restricted</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171765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Quote_Partner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7"/>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7373AD37-D1CB-477C-9DDB-5F65601A559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BE3C4900-8CF5-4C2B-99B0-6C6DF483DA10}"/>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4BC4B313-57AA-4424-94D1-C37F4D8E595A}"/>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Internal/Restricted/Highly Restricted</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638217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Quote_Logo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7"/>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7373AD37-D1CB-477C-9DDB-5F65601A559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BE3C4900-8CF5-4C2B-99B0-6C6DF483DA10}"/>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4BC4B313-57AA-4424-94D1-C37F4D8E595A}"/>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Internal/Restricted/Highly Restricted</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402650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Quote_2Partners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0"/>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6"/>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570E85B3-65CF-4F11-AACC-6E81B46B13F0}"/>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76B4D98A-E538-4A63-82D8-937D7E3E7E7E}"/>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28716E33-9DF3-4DC2-BD17-75F1589A14F6}"/>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Internal/Restricted/Highly Restricted</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07465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Quote_Partner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0"/>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6"/>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570E85B3-65CF-4F11-AACC-6E81B46B13F0}"/>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76B4D98A-E538-4A63-82D8-937D7E3E7E7E}"/>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28716E33-9DF3-4DC2-BD17-75F1589A14F6}"/>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Internal/Restricted/Highly Restricted</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56018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Quote_Logo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0"/>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6"/>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570E85B3-65CF-4F11-AACC-6E81B46B13F0}"/>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76B4D98A-E538-4A63-82D8-937D7E3E7E7E}"/>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28716E33-9DF3-4DC2-BD17-75F1589A14F6}"/>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Internal/Restricted/Highly Restricted</a:t>
            </a:r>
            <a:endParaRPr lang="en-US" dirty="0"/>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69607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Photo/Video_Partner_Pillar">
    <p:bg>
      <p:bgPr>
        <a:solidFill>
          <a:schemeClr val="bg2"/>
        </a:solidFill>
        <a:effectLst/>
      </p:bgPr>
    </p:bg>
    <p:spTree>
      <p:nvGrpSpPr>
        <p:cNvPr id="1" name=""/>
        <p:cNvGrpSpPr/>
        <p:nvPr/>
      </p:nvGrpSpPr>
      <p:grpSpPr>
        <a:xfrm>
          <a:off x="0" y="0"/>
          <a:ext cx="0" cy="0"/>
          <a:chOff x="0" y="0"/>
          <a:chExt cx="0" cy="0"/>
        </a:xfrm>
      </p:grpSpPr>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Internal/Restricted/Highly Restricted</a:t>
            </a:r>
            <a:endParaRPr lang="en-US" dirty="0"/>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073673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Photo/Video_Logo_Pillar">
    <p:bg>
      <p:bgPr>
        <a:solidFill>
          <a:schemeClr val="bg2"/>
        </a:solidFill>
        <a:effectLst/>
      </p:bgPr>
    </p:bg>
    <p:spTree>
      <p:nvGrpSpPr>
        <p:cNvPr id="1" name=""/>
        <p:cNvGrpSpPr/>
        <p:nvPr/>
      </p:nvGrpSpPr>
      <p:grpSpPr>
        <a:xfrm>
          <a:off x="0" y="0"/>
          <a:ext cx="0" cy="0"/>
          <a:chOff x="0" y="0"/>
          <a:chExt cx="0" cy="0"/>
        </a:xfrm>
      </p:grpSpPr>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Internal/Restricted/Highly Restricted</a:t>
            </a:r>
            <a:endParaRPr lang="en-US" dirty="0"/>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832329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Photo/Video_2Partners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0" name="Plus Sign">
            <a:extLst>
              <a:ext uri="{FF2B5EF4-FFF2-40B4-BE49-F238E27FC236}">
                <a16:creationId xmlns:a16="http://schemas.microsoft.com/office/drawing/2014/main" id="{4A3C5A4D-9FD0-42EA-82BB-1220EF3F6489}"/>
              </a:ext>
              <a:ext uri="{C183D7F6-B498-43B3-948B-1728B52AA6E4}">
                <adec:decorative xmlns:adec="http://schemas.microsoft.com/office/drawing/2017/decorative" val="1"/>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2" name="Content Placeholder 7">
            <a:extLst>
              <a:ext uri="{FF2B5EF4-FFF2-40B4-BE49-F238E27FC236}">
                <a16:creationId xmlns:a16="http://schemas.microsoft.com/office/drawing/2014/main" id="{F40E78F7-A131-4EC5-B185-13DC09C5FF9A}"/>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Internal/Restricted/Highly Restricted</a:t>
            </a:r>
            <a:endParaRPr lang="en-US" dirty="0"/>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108102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Photo/Video_Partner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Internal/Restricted/Highly Restricted</a:t>
            </a:r>
            <a:endParaRPr lang="en-US" dirty="0"/>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38491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rk - Title/Subtitle 3 Column">
    <p:bg>
      <p:bgRef idx="1001">
        <a:schemeClr val="bg1"/>
      </p:bgRef>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6"/>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6"/>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6E60902A-4CDA-482D-90DF-ECACF1930986}"/>
              </a:ext>
            </a:extLst>
          </p:cNvPr>
          <p:cNvSpPr>
            <a:spLocks noGrp="1"/>
          </p:cNvSpPr>
          <p:nvPr>
            <p:ph type="title" hasCustomPrompt="1"/>
          </p:nvPr>
        </p:nvSpPr>
        <p:spPr/>
        <p:txBody>
          <a:bodyPr/>
          <a:lstStyle>
            <a:lvl1pPr>
              <a:defRPr/>
            </a:lvl1pPr>
          </a:lstStyle>
          <a:p>
            <a:r>
              <a:rPr lang="en-US" dirty="0"/>
              <a:t>Title</a:t>
            </a:r>
          </a:p>
        </p:txBody>
      </p:sp>
      <p:sp>
        <p:nvSpPr>
          <p:cNvPr id="4" name="Footer Placeholder 4">
            <a:extLst>
              <a:ext uri="{FF2B5EF4-FFF2-40B4-BE49-F238E27FC236}">
                <a16:creationId xmlns:a16="http://schemas.microsoft.com/office/drawing/2014/main" id="{232966DF-ED37-E12B-C8E6-BEA1D7E05DA1}"/>
              </a:ext>
            </a:extLst>
          </p:cNvPr>
          <p:cNvSpPr>
            <a:spLocks noGrp="1"/>
          </p:cNvSpPr>
          <p:nvPr>
            <p:ph type="ftr" sz="quarter" idx="3"/>
          </p:nvPr>
        </p:nvSpPr>
        <p:spPr>
          <a:xfrm>
            <a:off x="1297641" y="6444147"/>
            <a:ext cx="3890682" cy="123111"/>
          </a:xfrm>
          <a:prstGeom prst="rect">
            <a:avLst/>
          </a:prstGeom>
        </p:spPr>
        <p:txBody>
          <a:bodyPr vert="horz" wrap="none" lIns="0" tIns="45720" rIns="0" bIns="45720" rtlCol="0" anchor="ctr"/>
          <a:lstStyle>
            <a:lvl1pPr algn="l">
              <a:defRPr lang="en-US" sz="800" b="0" i="0" kern="1200">
                <a:solidFill>
                  <a:srgbClr val="AEA8A2"/>
                </a:solidFill>
                <a:latin typeface="+mn-lt"/>
                <a:ea typeface="Open Sans Semibold" charset="0"/>
                <a:cs typeface="Open Sans Semibold" charset="0"/>
              </a:defRPr>
            </a:lvl1pPr>
          </a:lstStyle>
          <a:p>
            <a:r>
              <a:rPr lang="en-US"/>
              <a:t>Copyright © 2022, Oracle and/or its affiliates</a:t>
            </a:r>
            <a:endParaRPr lang="en-US" dirty="0"/>
          </a:p>
        </p:txBody>
      </p:sp>
      <p:sp>
        <p:nvSpPr>
          <p:cNvPr id="5" name="Slide Number Placeholder 5">
            <a:extLst>
              <a:ext uri="{FF2B5EF4-FFF2-40B4-BE49-F238E27FC236}">
                <a16:creationId xmlns:a16="http://schemas.microsoft.com/office/drawing/2014/main" id="{37381EE8-3B28-9CE1-9386-F38ECF7D8773}"/>
              </a:ext>
            </a:extLst>
          </p:cNvPr>
          <p:cNvSpPr>
            <a:spLocks noGrp="1"/>
          </p:cNvSpPr>
          <p:nvPr>
            <p:ph type="sldNum" sz="quarter" idx="4"/>
          </p:nvPr>
        </p:nvSpPr>
        <p:spPr>
          <a:xfrm>
            <a:off x="768875" y="6444147"/>
            <a:ext cx="374125" cy="123111"/>
          </a:xfrm>
          <a:prstGeom prst="rect">
            <a:avLst/>
          </a:prstGeom>
        </p:spPr>
        <p:txBody>
          <a:bodyPr vert="horz" wrap="none" lIns="0" tIns="45720" rIns="0" bIns="45720" rtlCol="0" anchor="ctr"/>
          <a:lstStyle>
            <a:lvl1pPr>
              <a:defRPr lang="en-US" sz="800" b="0" i="0" smtClean="0">
                <a:solidFill>
                  <a:srgbClr val="AEA8A2"/>
                </a:solidFill>
                <a:ea typeface="Open Sans Semibold" charset="0"/>
                <a:cs typeface="Open Sans Semibold" charset="0"/>
              </a:defRPr>
            </a:lvl1pPr>
          </a:lstStyle>
          <a:p>
            <a:fld id="{CE0362A5-B1EA-B745-B86C-13A653B9CC8E}" type="slidenum">
              <a:rPr lang="en-US" smtClean="0"/>
              <a:pPr/>
              <a:t>‹#›</a:t>
            </a:fld>
            <a:endParaRPr lang="en-US" dirty="0"/>
          </a:p>
        </p:txBody>
      </p:sp>
    </p:spTree>
    <p:extLst>
      <p:ext uri="{BB962C8B-B14F-4D97-AF65-F5344CB8AC3E}">
        <p14:creationId xmlns:p14="http://schemas.microsoft.com/office/powerpoint/2010/main" val="329422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hoto/Video_Logo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Internal/Restricted/Highly Restricted</a:t>
            </a:r>
            <a:endParaRPr lang="en-US" dirty="0"/>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83120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Photo/Video_Partner_Stat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Internal/Restricted/Highly Restricted</a:t>
            </a:r>
            <a:endParaRPr lang="en-US" dirty="0"/>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39949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Photo/Video_Partner_Stat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Internal/Restricted/Highly Restricted</a:t>
            </a:r>
            <a:endParaRPr lang="en-US" dirty="0"/>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322264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Photo/Video_2Partners_Stat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105525" y="3438525"/>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2" name="Plus Sign">
            <a:extLst>
              <a:ext uri="{FF2B5EF4-FFF2-40B4-BE49-F238E27FC236}">
                <a16:creationId xmlns:a16="http://schemas.microsoft.com/office/drawing/2014/main" id="{2FB75938-DF68-4158-AAF4-1DBD62729B39}"/>
              </a:ext>
              <a:ext uri="{C183D7F6-B498-43B3-948B-1728B52AA6E4}">
                <adec:decorative xmlns:adec="http://schemas.microsoft.com/office/drawing/2017/decorative" val="1"/>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3" name="Content Placeholder 7">
            <a:extLst>
              <a:ext uri="{FF2B5EF4-FFF2-40B4-BE49-F238E27FC236}">
                <a16:creationId xmlns:a16="http://schemas.microsoft.com/office/drawing/2014/main" id="{D86E14D0-2C64-4655-8B5F-F2E75FBA4AAC}"/>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Internal/Restricted/Highly Restricted</a:t>
            </a:r>
            <a:endParaRPr lang="en-US" dirty="0"/>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47845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Photo/Video_Partner_Stat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105525" y="3438525"/>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Internal/Restricted/Highly Restricted</a:t>
            </a:r>
            <a:endParaRPr lang="en-US" dirty="0"/>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298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Photo/Video_Logo_Stat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105525" y="3438525"/>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Internal/Restricted/Highly Restricted</a:t>
            </a:r>
            <a:endParaRPr lang="en-US" dirty="0"/>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223603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Picture_Layout_Partner_Pillar">
    <p:bg>
      <p:bgPr>
        <a:solidFill>
          <a:schemeClr val="bg2"/>
        </a:solidFill>
        <a:effectLst/>
      </p:bgPr>
    </p:bg>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6ACF4656-FE65-47F3-BC4F-D13CF2DE0703}"/>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Plus Sign">
            <a:extLst>
              <a:ext uri="{FF2B5EF4-FFF2-40B4-BE49-F238E27FC236}">
                <a16:creationId xmlns:a16="http://schemas.microsoft.com/office/drawing/2014/main" id="{9F14850F-ADD2-4B47-B991-4FB4F659BB5B}"/>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4" name="Content Placeholder 7">
            <a:extLst>
              <a:ext uri="{FF2B5EF4-FFF2-40B4-BE49-F238E27FC236}">
                <a16:creationId xmlns:a16="http://schemas.microsoft.com/office/drawing/2014/main" id="{F7D1E3B5-B36F-409A-A1BD-F1BBAD81E13C}"/>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3" name="Title 1">
            <a:extLst>
              <a:ext uri="{FF2B5EF4-FFF2-40B4-BE49-F238E27FC236}">
                <a16:creationId xmlns:a16="http://schemas.microsoft.com/office/drawing/2014/main" id="{237BB7D5-47DC-42AB-9DE3-AD2375DE900D}"/>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1" name="Text Placeholder 21">
            <a:extLst>
              <a:ext uri="{FF2B5EF4-FFF2-40B4-BE49-F238E27FC236}">
                <a16:creationId xmlns:a16="http://schemas.microsoft.com/office/drawing/2014/main" id="{98D8BA8B-7BAF-A644-A786-2A60014D28E7}"/>
              </a:ext>
            </a:extLst>
          </p:cNvPr>
          <p:cNvSpPr>
            <a:spLocks noGrp="1"/>
          </p:cNvSpPr>
          <p:nvPr userDrawn="1">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20" name="Text Placeholder 21">
            <a:extLst>
              <a:ext uri="{FF2B5EF4-FFF2-40B4-BE49-F238E27FC236}">
                <a16:creationId xmlns:a16="http://schemas.microsoft.com/office/drawing/2014/main" id="{A0AC37A5-EC5C-DE42-9F92-5A737E5E234C}"/>
              </a:ext>
            </a:extLst>
          </p:cNvPr>
          <p:cNvSpPr>
            <a:spLocks noGrp="1"/>
          </p:cNvSpPr>
          <p:nvPr userDrawn="1">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4" name="Text Placeholder 21">
            <a:extLst>
              <a:ext uri="{FF2B5EF4-FFF2-40B4-BE49-F238E27FC236}">
                <a16:creationId xmlns:a16="http://schemas.microsoft.com/office/drawing/2014/main" id="{EA839CBE-095D-1A41-ACFA-EF340697AD81}"/>
              </a:ext>
            </a:extLst>
          </p:cNvPr>
          <p:cNvSpPr>
            <a:spLocks noGrp="1"/>
          </p:cNvSpPr>
          <p:nvPr userDrawn="1">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8" name="Straight Connector 37">
            <a:extLst>
              <a:ext uri="{FF2B5EF4-FFF2-40B4-BE49-F238E27FC236}">
                <a16:creationId xmlns:a16="http://schemas.microsoft.com/office/drawing/2014/main" id="{980D3F6E-FB50-D047-B3AA-3337486E3E6C}"/>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21">
            <a:extLst>
              <a:ext uri="{FF2B5EF4-FFF2-40B4-BE49-F238E27FC236}">
                <a16:creationId xmlns:a16="http://schemas.microsoft.com/office/drawing/2014/main" id="{17B15C0E-9DE7-7E40-ACA3-5AB0BD52383A}"/>
              </a:ext>
            </a:extLst>
          </p:cNvPr>
          <p:cNvSpPr>
            <a:spLocks noGrp="1"/>
          </p:cNvSpPr>
          <p:nvPr userDrawn="1">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26621886-B31D-1C42-9385-7A61B9924DB6}"/>
              </a:ext>
            </a:extLst>
          </p:cNvPr>
          <p:cNvSpPr>
            <a:spLocks noGrp="1"/>
          </p:cNvSpPr>
          <p:nvPr userDrawn="1">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39" name="Straight Connector 38">
            <a:extLst>
              <a:ext uri="{FF2B5EF4-FFF2-40B4-BE49-F238E27FC236}">
                <a16:creationId xmlns:a16="http://schemas.microsoft.com/office/drawing/2014/main" id="{5D768DDB-645A-4C47-AAF0-D4138A9142A6}"/>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1">
            <a:extLst>
              <a:ext uri="{FF2B5EF4-FFF2-40B4-BE49-F238E27FC236}">
                <a16:creationId xmlns:a16="http://schemas.microsoft.com/office/drawing/2014/main" id="{A221C3B3-AB49-7C4F-8A95-00B1DD292200}"/>
              </a:ext>
            </a:extLst>
          </p:cNvPr>
          <p:cNvSpPr>
            <a:spLocks noGrp="1"/>
          </p:cNvSpPr>
          <p:nvPr userDrawn="1">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1D32F6D8-35A0-3A40-ADF1-7902941C93F7}"/>
              </a:ext>
            </a:extLst>
          </p:cNvPr>
          <p:cNvSpPr>
            <a:spLocks noGrp="1"/>
          </p:cNvSpPr>
          <p:nvPr userDrawn="1">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18" name="Picture Placeholder 17">
            <a:extLst>
              <a:ext uri="{FF2B5EF4-FFF2-40B4-BE49-F238E27FC236}">
                <a16:creationId xmlns:a16="http://schemas.microsoft.com/office/drawing/2014/main" id="{BB55E146-CDC2-714E-AEDA-21D37E508E28}"/>
              </a:ext>
            </a:extLst>
          </p:cNvPr>
          <p:cNvSpPr>
            <a:spLocks noGrp="1"/>
          </p:cNvSpPr>
          <p:nvPr userDrawn="1">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3" name="Slide Number Placeholder 7">
            <a:extLst>
              <a:ext uri="{FF2B5EF4-FFF2-40B4-BE49-F238E27FC236}">
                <a16:creationId xmlns:a16="http://schemas.microsoft.com/office/drawing/2014/main" id="{642B96AE-B6D8-C949-AEE0-2A6B22F0E38E}"/>
              </a:ext>
            </a:extLst>
          </p:cNvPr>
          <p:cNvSpPr>
            <a:spLocks noGrp="1"/>
          </p:cNvSpPr>
          <p:nvPr userDrawn="1">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
        <p:nvSpPr>
          <p:cNvPr id="22" name="Footer Placeholder 4">
            <a:extLst>
              <a:ext uri="{FF2B5EF4-FFF2-40B4-BE49-F238E27FC236}">
                <a16:creationId xmlns:a16="http://schemas.microsoft.com/office/drawing/2014/main" id="{7D20A5F4-1858-514C-AF3A-A5B6D1C379D9}"/>
              </a:ext>
            </a:extLst>
          </p:cNvPr>
          <p:cNvSpPr>
            <a:spLocks noGrp="1"/>
          </p:cNvSpPr>
          <p:nvPr userDrawn="1">
            <p:ph type="ftr" sz="quarter" idx="26"/>
          </p:nvPr>
        </p:nvSpPr>
        <p:spPr>
          <a:xfrm>
            <a:off x="1127759" y="6423978"/>
            <a:ext cx="5745379" cy="365125"/>
          </a:xfrm>
        </p:spPr>
        <p:txBody>
          <a:bodyPr/>
          <a:lstStyle/>
          <a:p>
            <a:r>
              <a:rPr lang="en-US"/>
              <a:t>Copyright © 2022, Oracle and/or its affiliates  |  Confidential: Internal/Restricted/Highly Restricted</a:t>
            </a:r>
            <a:endParaRPr lang="en-US" dirty="0"/>
          </a:p>
        </p:txBody>
      </p:sp>
      <p:sp>
        <p:nvSpPr>
          <p:cNvPr id="21" name="Date Placeholder 2">
            <a:extLst>
              <a:ext uri="{FF2B5EF4-FFF2-40B4-BE49-F238E27FC236}">
                <a16:creationId xmlns:a16="http://schemas.microsoft.com/office/drawing/2014/main" id="{7D9248A2-FCE5-844D-8111-EA006AD8E6CF}"/>
              </a:ext>
            </a:extLst>
          </p:cNvPr>
          <p:cNvSpPr>
            <a:spLocks noGrp="1"/>
          </p:cNvSpPr>
          <p:nvPr userDrawn="1">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1981028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Picture_Layout 2_Logo_Pillar">
    <p:bg>
      <p:bgPr>
        <a:solidFill>
          <a:schemeClr val="bg2"/>
        </a:solidFill>
        <a:effectLst/>
      </p:bgPr>
    </p:bg>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6ACF4656-FE65-47F3-BC4F-D13CF2DE0703}"/>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Title 1">
            <a:extLst>
              <a:ext uri="{FF2B5EF4-FFF2-40B4-BE49-F238E27FC236}">
                <a16:creationId xmlns:a16="http://schemas.microsoft.com/office/drawing/2014/main" id="{237BB7D5-47DC-42AB-9DE3-AD2375DE900D}"/>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1" name="Text Placeholder 21">
            <a:extLst>
              <a:ext uri="{FF2B5EF4-FFF2-40B4-BE49-F238E27FC236}">
                <a16:creationId xmlns:a16="http://schemas.microsoft.com/office/drawing/2014/main" id="{98D8BA8B-7BAF-A644-A786-2A60014D28E7}"/>
              </a:ext>
            </a:extLst>
          </p:cNvPr>
          <p:cNvSpPr>
            <a:spLocks noGrp="1"/>
          </p:cNvSpPr>
          <p:nvPr userDrawn="1">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20" name="Text Placeholder 21">
            <a:extLst>
              <a:ext uri="{FF2B5EF4-FFF2-40B4-BE49-F238E27FC236}">
                <a16:creationId xmlns:a16="http://schemas.microsoft.com/office/drawing/2014/main" id="{A0AC37A5-EC5C-DE42-9F92-5A737E5E234C}"/>
              </a:ext>
            </a:extLst>
          </p:cNvPr>
          <p:cNvSpPr>
            <a:spLocks noGrp="1"/>
          </p:cNvSpPr>
          <p:nvPr userDrawn="1">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4" name="Text Placeholder 21">
            <a:extLst>
              <a:ext uri="{FF2B5EF4-FFF2-40B4-BE49-F238E27FC236}">
                <a16:creationId xmlns:a16="http://schemas.microsoft.com/office/drawing/2014/main" id="{EA839CBE-095D-1A41-ACFA-EF340697AD81}"/>
              </a:ext>
            </a:extLst>
          </p:cNvPr>
          <p:cNvSpPr>
            <a:spLocks noGrp="1"/>
          </p:cNvSpPr>
          <p:nvPr userDrawn="1">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8" name="Straight Connector 37">
            <a:extLst>
              <a:ext uri="{FF2B5EF4-FFF2-40B4-BE49-F238E27FC236}">
                <a16:creationId xmlns:a16="http://schemas.microsoft.com/office/drawing/2014/main" id="{980D3F6E-FB50-D047-B3AA-3337486E3E6C}"/>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21">
            <a:extLst>
              <a:ext uri="{FF2B5EF4-FFF2-40B4-BE49-F238E27FC236}">
                <a16:creationId xmlns:a16="http://schemas.microsoft.com/office/drawing/2014/main" id="{17B15C0E-9DE7-7E40-ACA3-5AB0BD52383A}"/>
              </a:ext>
            </a:extLst>
          </p:cNvPr>
          <p:cNvSpPr>
            <a:spLocks noGrp="1"/>
          </p:cNvSpPr>
          <p:nvPr userDrawn="1">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26621886-B31D-1C42-9385-7A61B9924DB6}"/>
              </a:ext>
            </a:extLst>
          </p:cNvPr>
          <p:cNvSpPr>
            <a:spLocks noGrp="1"/>
          </p:cNvSpPr>
          <p:nvPr userDrawn="1">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39" name="Straight Connector 38">
            <a:extLst>
              <a:ext uri="{FF2B5EF4-FFF2-40B4-BE49-F238E27FC236}">
                <a16:creationId xmlns:a16="http://schemas.microsoft.com/office/drawing/2014/main" id="{5D768DDB-645A-4C47-AAF0-D4138A9142A6}"/>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1">
            <a:extLst>
              <a:ext uri="{FF2B5EF4-FFF2-40B4-BE49-F238E27FC236}">
                <a16:creationId xmlns:a16="http://schemas.microsoft.com/office/drawing/2014/main" id="{A221C3B3-AB49-7C4F-8A95-00B1DD292200}"/>
              </a:ext>
            </a:extLst>
          </p:cNvPr>
          <p:cNvSpPr>
            <a:spLocks noGrp="1"/>
          </p:cNvSpPr>
          <p:nvPr userDrawn="1">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1D32F6D8-35A0-3A40-ADF1-7902941C93F7}"/>
              </a:ext>
            </a:extLst>
          </p:cNvPr>
          <p:cNvSpPr>
            <a:spLocks noGrp="1"/>
          </p:cNvSpPr>
          <p:nvPr userDrawn="1">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18" name="Picture Placeholder 17">
            <a:extLst>
              <a:ext uri="{FF2B5EF4-FFF2-40B4-BE49-F238E27FC236}">
                <a16:creationId xmlns:a16="http://schemas.microsoft.com/office/drawing/2014/main" id="{BB55E146-CDC2-714E-AEDA-21D37E508E28}"/>
              </a:ext>
            </a:extLst>
          </p:cNvPr>
          <p:cNvSpPr>
            <a:spLocks noGrp="1"/>
          </p:cNvSpPr>
          <p:nvPr userDrawn="1">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3" name="Slide Number Placeholder 7">
            <a:extLst>
              <a:ext uri="{FF2B5EF4-FFF2-40B4-BE49-F238E27FC236}">
                <a16:creationId xmlns:a16="http://schemas.microsoft.com/office/drawing/2014/main" id="{642B96AE-B6D8-C949-AEE0-2A6B22F0E38E}"/>
              </a:ext>
            </a:extLst>
          </p:cNvPr>
          <p:cNvSpPr>
            <a:spLocks noGrp="1"/>
          </p:cNvSpPr>
          <p:nvPr userDrawn="1">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
        <p:nvSpPr>
          <p:cNvPr id="22" name="Footer Placeholder 4">
            <a:extLst>
              <a:ext uri="{FF2B5EF4-FFF2-40B4-BE49-F238E27FC236}">
                <a16:creationId xmlns:a16="http://schemas.microsoft.com/office/drawing/2014/main" id="{7D20A5F4-1858-514C-AF3A-A5B6D1C379D9}"/>
              </a:ext>
            </a:extLst>
          </p:cNvPr>
          <p:cNvSpPr>
            <a:spLocks noGrp="1"/>
          </p:cNvSpPr>
          <p:nvPr userDrawn="1">
            <p:ph type="ftr" sz="quarter" idx="26"/>
          </p:nvPr>
        </p:nvSpPr>
        <p:spPr>
          <a:xfrm>
            <a:off x="1127759" y="6423978"/>
            <a:ext cx="5745379" cy="365125"/>
          </a:xfrm>
        </p:spPr>
        <p:txBody>
          <a:bodyPr/>
          <a:lstStyle/>
          <a:p>
            <a:r>
              <a:rPr lang="en-US"/>
              <a:t>Copyright © 2022, Oracle and/or its affiliates  |  Confidential: Internal/Restricted/Highly Restricted</a:t>
            </a:r>
            <a:endParaRPr lang="en-US" dirty="0"/>
          </a:p>
        </p:txBody>
      </p:sp>
      <p:sp>
        <p:nvSpPr>
          <p:cNvPr id="21" name="Date Placeholder 2">
            <a:extLst>
              <a:ext uri="{FF2B5EF4-FFF2-40B4-BE49-F238E27FC236}">
                <a16:creationId xmlns:a16="http://schemas.microsoft.com/office/drawing/2014/main" id="{7D9248A2-FCE5-844D-8111-EA006AD8E6CF}"/>
              </a:ext>
            </a:extLst>
          </p:cNvPr>
          <p:cNvSpPr>
            <a:spLocks noGrp="1"/>
          </p:cNvSpPr>
          <p:nvPr userDrawn="1">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1024558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ataPattern_Layout_Partner_Pillar">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7585CD-A43E-5948-A9B3-1212E72A62D2}"/>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B8D64F14-D13F-8C42-8601-53D2E43FDC94}"/>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racle Logo">
            <a:extLst>
              <a:ext uri="{FF2B5EF4-FFF2-40B4-BE49-F238E27FC236}">
                <a16:creationId xmlns:a16="http://schemas.microsoft.com/office/drawing/2014/main" id="{C87C6354-1D09-4723-81D4-798B73292590}"/>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7" name="Plus Sign">
            <a:extLst>
              <a:ext uri="{FF2B5EF4-FFF2-40B4-BE49-F238E27FC236}">
                <a16:creationId xmlns:a16="http://schemas.microsoft.com/office/drawing/2014/main" id="{12BAAAB0-5B7F-46CC-896F-0883DD6539A6}"/>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8" name="Content Placeholder 7">
            <a:extLst>
              <a:ext uri="{FF2B5EF4-FFF2-40B4-BE49-F238E27FC236}">
                <a16:creationId xmlns:a16="http://schemas.microsoft.com/office/drawing/2014/main" id="{75996167-7481-4850-99C2-7500B98A9D17}"/>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63" name="Title 1">
            <a:extLst>
              <a:ext uri="{FF2B5EF4-FFF2-40B4-BE49-F238E27FC236}">
                <a16:creationId xmlns:a16="http://schemas.microsoft.com/office/drawing/2014/main" id="{AD832B87-BC07-4F42-B1E2-E55A1A20079E}"/>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64" name="Text Placeholder 21">
            <a:extLst>
              <a:ext uri="{FF2B5EF4-FFF2-40B4-BE49-F238E27FC236}">
                <a16:creationId xmlns:a16="http://schemas.microsoft.com/office/drawing/2014/main" id="{9BC4C014-2C68-4309-AC81-6D63FFA25792}"/>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65" name="Text Placeholder 21">
            <a:extLst>
              <a:ext uri="{FF2B5EF4-FFF2-40B4-BE49-F238E27FC236}">
                <a16:creationId xmlns:a16="http://schemas.microsoft.com/office/drawing/2014/main" id="{D5CCF721-88F7-4B52-8825-E073C7A55577}"/>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6" name="Text Placeholder 21">
            <a:extLst>
              <a:ext uri="{FF2B5EF4-FFF2-40B4-BE49-F238E27FC236}">
                <a16:creationId xmlns:a16="http://schemas.microsoft.com/office/drawing/2014/main" id="{91E68678-60CE-4DD2-B824-50A4C75BDAB1}"/>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67" name="Straight Connector 66">
            <a:extLst>
              <a:ext uri="{FF2B5EF4-FFF2-40B4-BE49-F238E27FC236}">
                <a16:creationId xmlns:a16="http://schemas.microsoft.com/office/drawing/2014/main" id="{5E7EFFB7-04D5-473B-8B02-56A71DAF699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8" name="Text Placeholder 21">
            <a:extLst>
              <a:ext uri="{FF2B5EF4-FFF2-40B4-BE49-F238E27FC236}">
                <a16:creationId xmlns:a16="http://schemas.microsoft.com/office/drawing/2014/main" id="{57BE536E-B6D0-43EC-A35F-8981B9D6375A}"/>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9" name="Text Placeholder 21">
            <a:extLst>
              <a:ext uri="{FF2B5EF4-FFF2-40B4-BE49-F238E27FC236}">
                <a16:creationId xmlns:a16="http://schemas.microsoft.com/office/drawing/2014/main" id="{86946146-95C0-4180-A1D5-6917F5463F14}"/>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70" name="Straight Connector 69">
            <a:extLst>
              <a:ext uri="{FF2B5EF4-FFF2-40B4-BE49-F238E27FC236}">
                <a16:creationId xmlns:a16="http://schemas.microsoft.com/office/drawing/2014/main" id="{3613422D-871B-4D9A-86DF-62C019E107E8}"/>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1" name="Text Placeholder 21">
            <a:extLst>
              <a:ext uri="{FF2B5EF4-FFF2-40B4-BE49-F238E27FC236}">
                <a16:creationId xmlns:a16="http://schemas.microsoft.com/office/drawing/2014/main" id="{4B8E40E3-DDFC-41B7-8924-5D641963A569}"/>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72" name="Text Placeholder 21">
            <a:extLst>
              <a:ext uri="{FF2B5EF4-FFF2-40B4-BE49-F238E27FC236}">
                <a16:creationId xmlns:a16="http://schemas.microsoft.com/office/drawing/2014/main" id="{BD591E6E-D93E-431D-AEA5-CA1DDCD9ABDA}"/>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0" name="Slide Number Placeholder 7">
            <a:extLst>
              <a:ext uri="{FF2B5EF4-FFF2-40B4-BE49-F238E27FC236}">
                <a16:creationId xmlns:a16="http://schemas.microsoft.com/office/drawing/2014/main" id="{3DDEC948-9CAF-4E4E-AF4F-B11846DAFDCB}"/>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7" name="Footer Placeholder 4">
            <a:extLst>
              <a:ext uri="{FF2B5EF4-FFF2-40B4-BE49-F238E27FC236}">
                <a16:creationId xmlns:a16="http://schemas.microsoft.com/office/drawing/2014/main" id="{0641085E-F168-1C43-AFCF-4EA5AF394C0F}"/>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Internal/Restricted/Highly Restricted</a:t>
            </a:r>
            <a:endParaRPr lang="en-US" dirty="0"/>
          </a:p>
        </p:txBody>
      </p:sp>
      <p:sp>
        <p:nvSpPr>
          <p:cNvPr id="22" name="Date Placeholder 2">
            <a:extLst>
              <a:ext uri="{FF2B5EF4-FFF2-40B4-BE49-F238E27FC236}">
                <a16:creationId xmlns:a16="http://schemas.microsoft.com/office/drawing/2014/main" id="{3DBB9CFE-822A-8F4C-A7DE-DBEDFCB9494A}"/>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75465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ataPattern_Layout_Pillar">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7585CD-A43E-5948-A9B3-1212E72A62D2}"/>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B8D64F14-D13F-8C42-8601-53D2E43FDC94}"/>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racle Logo">
            <a:extLst>
              <a:ext uri="{FF2B5EF4-FFF2-40B4-BE49-F238E27FC236}">
                <a16:creationId xmlns:a16="http://schemas.microsoft.com/office/drawing/2014/main" id="{C87C6354-1D09-4723-81D4-798B73292590}"/>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63" name="Title 1">
            <a:extLst>
              <a:ext uri="{FF2B5EF4-FFF2-40B4-BE49-F238E27FC236}">
                <a16:creationId xmlns:a16="http://schemas.microsoft.com/office/drawing/2014/main" id="{AD832B87-BC07-4F42-B1E2-E55A1A20079E}"/>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64" name="Text Placeholder 21">
            <a:extLst>
              <a:ext uri="{FF2B5EF4-FFF2-40B4-BE49-F238E27FC236}">
                <a16:creationId xmlns:a16="http://schemas.microsoft.com/office/drawing/2014/main" id="{9BC4C014-2C68-4309-AC81-6D63FFA25792}"/>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65" name="Text Placeholder 21">
            <a:extLst>
              <a:ext uri="{FF2B5EF4-FFF2-40B4-BE49-F238E27FC236}">
                <a16:creationId xmlns:a16="http://schemas.microsoft.com/office/drawing/2014/main" id="{D5CCF721-88F7-4B52-8825-E073C7A55577}"/>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6" name="Text Placeholder 21">
            <a:extLst>
              <a:ext uri="{FF2B5EF4-FFF2-40B4-BE49-F238E27FC236}">
                <a16:creationId xmlns:a16="http://schemas.microsoft.com/office/drawing/2014/main" id="{91E68678-60CE-4DD2-B824-50A4C75BDAB1}"/>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67" name="Straight Connector 66">
            <a:extLst>
              <a:ext uri="{FF2B5EF4-FFF2-40B4-BE49-F238E27FC236}">
                <a16:creationId xmlns:a16="http://schemas.microsoft.com/office/drawing/2014/main" id="{5E7EFFB7-04D5-473B-8B02-56A71DAF699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8" name="Text Placeholder 21">
            <a:extLst>
              <a:ext uri="{FF2B5EF4-FFF2-40B4-BE49-F238E27FC236}">
                <a16:creationId xmlns:a16="http://schemas.microsoft.com/office/drawing/2014/main" id="{57BE536E-B6D0-43EC-A35F-8981B9D6375A}"/>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9" name="Text Placeholder 21">
            <a:extLst>
              <a:ext uri="{FF2B5EF4-FFF2-40B4-BE49-F238E27FC236}">
                <a16:creationId xmlns:a16="http://schemas.microsoft.com/office/drawing/2014/main" id="{86946146-95C0-4180-A1D5-6917F5463F14}"/>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70" name="Straight Connector 69">
            <a:extLst>
              <a:ext uri="{FF2B5EF4-FFF2-40B4-BE49-F238E27FC236}">
                <a16:creationId xmlns:a16="http://schemas.microsoft.com/office/drawing/2014/main" id="{3613422D-871B-4D9A-86DF-62C019E107E8}"/>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1" name="Text Placeholder 21">
            <a:extLst>
              <a:ext uri="{FF2B5EF4-FFF2-40B4-BE49-F238E27FC236}">
                <a16:creationId xmlns:a16="http://schemas.microsoft.com/office/drawing/2014/main" id="{4B8E40E3-DDFC-41B7-8924-5D641963A569}"/>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72" name="Text Placeholder 21">
            <a:extLst>
              <a:ext uri="{FF2B5EF4-FFF2-40B4-BE49-F238E27FC236}">
                <a16:creationId xmlns:a16="http://schemas.microsoft.com/office/drawing/2014/main" id="{BD591E6E-D93E-431D-AEA5-CA1DDCD9ABDA}"/>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0" name="Slide Number Placeholder 7">
            <a:extLst>
              <a:ext uri="{FF2B5EF4-FFF2-40B4-BE49-F238E27FC236}">
                <a16:creationId xmlns:a16="http://schemas.microsoft.com/office/drawing/2014/main" id="{3DDEC948-9CAF-4E4E-AF4F-B11846DAFDCB}"/>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7" name="Footer Placeholder 4">
            <a:extLst>
              <a:ext uri="{FF2B5EF4-FFF2-40B4-BE49-F238E27FC236}">
                <a16:creationId xmlns:a16="http://schemas.microsoft.com/office/drawing/2014/main" id="{0641085E-F168-1C43-AFCF-4EA5AF394C0F}"/>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Internal/Restricted/Highly Restricted</a:t>
            </a:r>
            <a:endParaRPr lang="en-US" dirty="0"/>
          </a:p>
        </p:txBody>
      </p:sp>
      <p:sp>
        <p:nvSpPr>
          <p:cNvPr id="22" name="Date Placeholder 2">
            <a:extLst>
              <a:ext uri="{FF2B5EF4-FFF2-40B4-BE49-F238E27FC236}">
                <a16:creationId xmlns:a16="http://schemas.microsoft.com/office/drawing/2014/main" id="{3DBB9CFE-822A-8F4C-A7DE-DBEDFCB9494A}"/>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01408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 - Title 4 Column">
    <p:bg>
      <p:bgRef idx="1001">
        <a:schemeClr val="bg1"/>
      </p:bgRef>
    </p:bg>
    <p:spTree>
      <p:nvGrpSpPr>
        <p:cNvPr id="1" name=""/>
        <p:cNvGrpSpPr/>
        <p:nvPr/>
      </p:nvGrpSpPr>
      <p:grpSpPr>
        <a:xfrm>
          <a:off x="0" y="0"/>
          <a:ext cx="0" cy="0"/>
          <a:chOff x="0" y="0"/>
          <a:chExt cx="0" cy="0"/>
        </a:xfrm>
      </p:grpSpPr>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5895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5895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5895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5895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E665C0AC-7132-4356-88D4-79E4A49B2CE4}"/>
              </a:ext>
            </a:extLst>
          </p:cNvPr>
          <p:cNvSpPr>
            <a:spLocks noGrp="1"/>
          </p:cNvSpPr>
          <p:nvPr>
            <p:ph type="title" hasCustomPrompt="1"/>
          </p:nvPr>
        </p:nvSpPr>
        <p:spPr/>
        <p:txBody>
          <a:bodyPr/>
          <a:lstStyle>
            <a:lvl1pPr>
              <a:defRPr/>
            </a:lvl1pPr>
          </a:lstStyle>
          <a:p>
            <a:r>
              <a:rPr lang="en-US" dirty="0"/>
              <a:t>Title</a:t>
            </a:r>
          </a:p>
        </p:txBody>
      </p:sp>
      <p:sp>
        <p:nvSpPr>
          <p:cNvPr id="2" name="Footer Placeholder 4">
            <a:extLst>
              <a:ext uri="{FF2B5EF4-FFF2-40B4-BE49-F238E27FC236}">
                <a16:creationId xmlns:a16="http://schemas.microsoft.com/office/drawing/2014/main" id="{790764F6-3FFB-140A-89CD-A1AB8C3EADDC}"/>
              </a:ext>
            </a:extLst>
          </p:cNvPr>
          <p:cNvSpPr>
            <a:spLocks noGrp="1"/>
          </p:cNvSpPr>
          <p:nvPr>
            <p:ph type="ftr" sz="quarter" idx="3"/>
          </p:nvPr>
        </p:nvSpPr>
        <p:spPr>
          <a:xfrm>
            <a:off x="1297641" y="6444147"/>
            <a:ext cx="3890682" cy="123111"/>
          </a:xfrm>
          <a:prstGeom prst="rect">
            <a:avLst/>
          </a:prstGeom>
        </p:spPr>
        <p:txBody>
          <a:bodyPr vert="horz" wrap="none" lIns="0" tIns="45720" rIns="0" bIns="45720" rtlCol="0" anchor="ctr"/>
          <a:lstStyle>
            <a:lvl1pPr algn="l">
              <a:defRPr lang="en-US" sz="800" b="0" i="0" kern="1200">
                <a:solidFill>
                  <a:srgbClr val="AEA8A2"/>
                </a:solidFill>
                <a:latin typeface="+mn-lt"/>
                <a:ea typeface="Open Sans Semibold" charset="0"/>
                <a:cs typeface="Open Sans Semibold" charset="0"/>
              </a:defRPr>
            </a:lvl1pPr>
          </a:lstStyle>
          <a:p>
            <a:r>
              <a:rPr lang="en-US"/>
              <a:t>Copyright © 2022, Oracle and/or its affiliates</a:t>
            </a:r>
            <a:endParaRPr lang="en-US" dirty="0"/>
          </a:p>
        </p:txBody>
      </p:sp>
      <p:sp>
        <p:nvSpPr>
          <p:cNvPr id="4" name="Slide Number Placeholder 5">
            <a:extLst>
              <a:ext uri="{FF2B5EF4-FFF2-40B4-BE49-F238E27FC236}">
                <a16:creationId xmlns:a16="http://schemas.microsoft.com/office/drawing/2014/main" id="{53A6E2B7-4F38-8492-7D6D-12D4BF2E6B98}"/>
              </a:ext>
            </a:extLst>
          </p:cNvPr>
          <p:cNvSpPr>
            <a:spLocks noGrp="1"/>
          </p:cNvSpPr>
          <p:nvPr>
            <p:ph type="sldNum" sz="quarter" idx="4"/>
          </p:nvPr>
        </p:nvSpPr>
        <p:spPr>
          <a:xfrm>
            <a:off x="768875" y="6444147"/>
            <a:ext cx="374125" cy="123111"/>
          </a:xfrm>
          <a:prstGeom prst="rect">
            <a:avLst/>
          </a:prstGeom>
        </p:spPr>
        <p:txBody>
          <a:bodyPr vert="horz" wrap="none" lIns="0" tIns="45720" rIns="0" bIns="45720" rtlCol="0" anchor="ctr"/>
          <a:lstStyle>
            <a:lvl1pPr>
              <a:defRPr lang="en-US" sz="800" b="0" i="0" smtClean="0">
                <a:solidFill>
                  <a:srgbClr val="AEA8A2"/>
                </a:solidFill>
                <a:ea typeface="Open Sans Semibold" charset="0"/>
                <a:cs typeface="Open Sans Semibold" charset="0"/>
              </a:defRPr>
            </a:lvl1pPr>
          </a:lstStyle>
          <a:p>
            <a:fld id="{CE0362A5-B1EA-B745-B86C-13A653B9CC8E}" type="slidenum">
              <a:rPr lang="en-US" smtClean="0"/>
              <a:pPr/>
              <a:t>‹#›</a:t>
            </a:fld>
            <a:endParaRPr lang="en-US" dirty="0"/>
          </a:p>
        </p:txBody>
      </p:sp>
    </p:spTree>
    <p:extLst>
      <p:ext uri="{BB962C8B-B14F-4D97-AF65-F5344CB8AC3E}">
        <p14:creationId xmlns:p14="http://schemas.microsoft.com/office/powerpoint/2010/main" val="18491591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ataPattern_Layout 2_Partner_Sand_Pillar">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CA06F31-0E1A-9149-ACD3-7D86651C1407}"/>
              </a:ext>
              <a:ext uri="{C183D7F6-B498-43B3-948B-1728B52AA6E4}">
                <adec:decorative xmlns:adec="http://schemas.microsoft.com/office/drawing/2017/decorative" val="1"/>
              </a:ext>
            </a:extLst>
          </p:cNvPr>
          <p:cNvSpPr/>
          <p:nvPr userDrawn="1"/>
        </p:nvSpPr>
        <p:spPr>
          <a:xfrm>
            <a:off x="6096000" y="0"/>
            <a:ext cx="6096000" cy="6882586"/>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75CD361-93C7-B148-9C85-0A1F2E00CA83}"/>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5DBBE"/>
              </a:solidFill>
            </a:endParaRPr>
          </a:p>
        </p:txBody>
      </p:sp>
      <p:sp>
        <p:nvSpPr>
          <p:cNvPr id="32" name="Oracle Logo">
            <a:extLst>
              <a:ext uri="{FF2B5EF4-FFF2-40B4-BE49-F238E27FC236}">
                <a16:creationId xmlns:a16="http://schemas.microsoft.com/office/drawing/2014/main" id="{8ADE0532-314D-423D-B0EC-C32840CFABC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Plus Sign">
            <a:extLst>
              <a:ext uri="{FF2B5EF4-FFF2-40B4-BE49-F238E27FC236}">
                <a16:creationId xmlns:a16="http://schemas.microsoft.com/office/drawing/2014/main" id="{73878F51-A1FF-4F03-BFC1-0F4757F530CF}"/>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3" name="Content Placeholder 7">
            <a:extLst>
              <a:ext uri="{FF2B5EF4-FFF2-40B4-BE49-F238E27FC236}">
                <a16:creationId xmlns:a16="http://schemas.microsoft.com/office/drawing/2014/main" id="{38C4AC8F-C7E3-493D-B9C7-B5756FA52FBE}"/>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Title 1">
            <a:extLst>
              <a:ext uri="{FF2B5EF4-FFF2-40B4-BE49-F238E27FC236}">
                <a16:creationId xmlns:a16="http://schemas.microsoft.com/office/drawing/2014/main" id="{2F765370-420A-46B9-93ED-9F8A7A0A262A}"/>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48" name="Text Placeholder 21">
            <a:extLst>
              <a:ext uri="{FF2B5EF4-FFF2-40B4-BE49-F238E27FC236}">
                <a16:creationId xmlns:a16="http://schemas.microsoft.com/office/drawing/2014/main" id="{9943C567-0DD0-4ED9-95C1-6733CBD9216E}"/>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9" name="Text Placeholder 21">
            <a:extLst>
              <a:ext uri="{FF2B5EF4-FFF2-40B4-BE49-F238E27FC236}">
                <a16:creationId xmlns:a16="http://schemas.microsoft.com/office/drawing/2014/main" id="{8E649DE8-D12C-4DCC-A38E-BF7D41640B29}"/>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0" name="Text Placeholder 21">
            <a:extLst>
              <a:ext uri="{FF2B5EF4-FFF2-40B4-BE49-F238E27FC236}">
                <a16:creationId xmlns:a16="http://schemas.microsoft.com/office/drawing/2014/main" id="{B03CB249-CD1F-4D2D-BF28-AEC98801DDB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51" name="Straight Connector 50">
            <a:extLst>
              <a:ext uri="{FF2B5EF4-FFF2-40B4-BE49-F238E27FC236}">
                <a16:creationId xmlns:a16="http://schemas.microsoft.com/office/drawing/2014/main" id="{855013D9-143A-4FE8-B2FD-EFC323421673}"/>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2" name="Text Placeholder 21">
            <a:extLst>
              <a:ext uri="{FF2B5EF4-FFF2-40B4-BE49-F238E27FC236}">
                <a16:creationId xmlns:a16="http://schemas.microsoft.com/office/drawing/2014/main" id="{C33488E3-5937-4196-B645-0CAB15E0C457}"/>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3" name="Text Placeholder 21">
            <a:extLst>
              <a:ext uri="{FF2B5EF4-FFF2-40B4-BE49-F238E27FC236}">
                <a16:creationId xmlns:a16="http://schemas.microsoft.com/office/drawing/2014/main" id="{463BCDD9-6083-4CB5-BEB4-D08CC2B0FA8D}"/>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54" name="Straight Connector 53">
            <a:extLst>
              <a:ext uri="{FF2B5EF4-FFF2-40B4-BE49-F238E27FC236}">
                <a16:creationId xmlns:a16="http://schemas.microsoft.com/office/drawing/2014/main" id="{57D35B01-51AC-4641-8896-37A85594C6AE}"/>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5" name="Text Placeholder 21">
            <a:extLst>
              <a:ext uri="{FF2B5EF4-FFF2-40B4-BE49-F238E27FC236}">
                <a16:creationId xmlns:a16="http://schemas.microsoft.com/office/drawing/2014/main" id="{375BD1C4-9AC3-489B-9734-63AE4D19610B}"/>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6" name="Text Placeholder 21">
            <a:extLst>
              <a:ext uri="{FF2B5EF4-FFF2-40B4-BE49-F238E27FC236}">
                <a16:creationId xmlns:a16="http://schemas.microsoft.com/office/drawing/2014/main" id="{9C3A3CDE-EFEB-4C22-8072-746D6A5DAD6E}"/>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40" name="Slide Number Placeholder 7">
            <a:extLst>
              <a:ext uri="{FF2B5EF4-FFF2-40B4-BE49-F238E27FC236}">
                <a16:creationId xmlns:a16="http://schemas.microsoft.com/office/drawing/2014/main" id="{E7BCD29C-A6A2-C141-BA0F-A23C850FF95F}"/>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5" name="Footer Placeholder 4">
            <a:extLst>
              <a:ext uri="{FF2B5EF4-FFF2-40B4-BE49-F238E27FC236}">
                <a16:creationId xmlns:a16="http://schemas.microsoft.com/office/drawing/2014/main" id="{9116182E-3AB0-1845-B171-FA88FFA65E2A}"/>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Internal/Restricted/Highly Restricted</a:t>
            </a:r>
            <a:endParaRPr lang="en-US" dirty="0"/>
          </a:p>
        </p:txBody>
      </p:sp>
      <p:sp>
        <p:nvSpPr>
          <p:cNvPr id="23" name="Date Placeholder 2">
            <a:extLst>
              <a:ext uri="{FF2B5EF4-FFF2-40B4-BE49-F238E27FC236}">
                <a16:creationId xmlns:a16="http://schemas.microsoft.com/office/drawing/2014/main" id="{E10E45BF-EC6D-5B4C-AE52-DF0A6E3AFFA7}"/>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3274149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ataPattern_Layout 2_Logo_Sand_Pillar">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CA06F31-0E1A-9149-ACD3-7D86651C1407}"/>
              </a:ext>
              <a:ext uri="{C183D7F6-B498-43B3-948B-1728B52AA6E4}">
                <adec:decorative xmlns:adec="http://schemas.microsoft.com/office/drawing/2017/decorative" val="1"/>
              </a:ext>
            </a:extLst>
          </p:cNvPr>
          <p:cNvSpPr/>
          <p:nvPr userDrawn="1"/>
        </p:nvSpPr>
        <p:spPr>
          <a:xfrm>
            <a:off x="6096000" y="0"/>
            <a:ext cx="6096000" cy="6882586"/>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75CD361-93C7-B148-9C85-0A1F2E00CA83}"/>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5DBBE"/>
              </a:solidFill>
            </a:endParaRPr>
          </a:p>
        </p:txBody>
      </p:sp>
      <p:sp>
        <p:nvSpPr>
          <p:cNvPr id="32" name="Oracle Logo">
            <a:extLst>
              <a:ext uri="{FF2B5EF4-FFF2-40B4-BE49-F238E27FC236}">
                <a16:creationId xmlns:a16="http://schemas.microsoft.com/office/drawing/2014/main" id="{8ADE0532-314D-423D-B0EC-C32840CFABC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7" name="Title 1">
            <a:extLst>
              <a:ext uri="{FF2B5EF4-FFF2-40B4-BE49-F238E27FC236}">
                <a16:creationId xmlns:a16="http://schemas.microsoft.com/office/drawing/2014/main" id="{2F765370-420A-46B9-93ED-9F8A7A0A262A}"/>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48" name="Text Placeholder 21">
            <a:extLst>
              <a:ext uri="{FF2B5EF4-FFF2-40B4-BE49-F238E27FC236}">
                <a16:creationId xmlns:a16="http://schemas.microsoft.com/office/drawing/2014/main" id="{9943C567-0DD0-4ED9-95C1-6733CBD9216E}"/>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9" name="Text Placeholder 21">
            <a:extLst>
              <a:ext uri="{FF2B5EF4-FFF2-40B4-BE49-F238E27FC236}">
                <a16:creationId xmlns:a16="http://schemas.microsoft.com/office/drawing/2014/main" id="{8E649DE8-D12C-4DCC-A38E-BF7D41640B29}"/>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0" name="Text Placeholder 21">
            <a:extLst>
              <a:ext uri="{FF2B5EF4-FFF2-40B4-BE49-F238E27FC236}">
                <a16:creationId xmlns:a16="http://schemas.microsoft.com/office/drawing/2014/main" id="{B03CB249-CD1F-4D2D-BF28-AEC98801DDB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51" name="Straight Connector 50">
            <a:extLst>
              <a:ext uri="{FF2B5EF4-FFF2-40B4-BE49-F238E27FC236}">
                <a16:creationId xmlns:a16="http://schemas.microsoft.com/office/drawing/2014/main" id="{855013D9-143A-4FE8-B2FD-EFC323421673}"/>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2" name="Text Placeholder 21">
            <a:extLst>
              <a:ext uri="{FF2B5EF4-FFF2-40B4-BE49-F238E27FC236}">
                <a16:creationId xmlns:a16="http://schemas.microsoft.com/office/drawing/2014/main" id="{C33488E3-5937-4196-B645-0CAB15E0C457}"/>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3" name="Text Placeholder 21">
            <a:extLst>
              <a:ext uri="{FF2B5EF4-FFF2-40B4-BE49-F238E27FC236}">
                <a16:creationId xmlns:a16="http://schemas.microsoft.com/office/drawing/2014/main" id="{463BCDD9-6083-4CB5-BEB4-D08CC2B0FA8D}"/>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54" name="Straight Connector 53">
            <a:extLst>
              <a:ext uri="{FF2B5EF4-FFF2-40B4-BE49-F238E27FC236}">
                <a16:creationId xmlns:a16="http://schemas.microsoft.com/office/drawing/2014/main" id="{57D35B01-51AC-4641-8896-37A85594C6AE}"/>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5" name="Text Placeholder 21">
            <a:extLst>
              <a:ext uri="{FF2B5EF4-FFF2-40B4-BE49-F238E27FC236}">
                <a16:creationId xmlns:a16="http://schemas.microsoft.com/office/drawing/2014/main" id="{375BD1C4-9AC3-489B-9734-63AE4D19610B}"/>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6" name="Text Placeholder 21">
            <a:extLst>
              <a:ext uri="{FF2B5EF4-FFF2-40B4-BE49-F238E27FC236}">
                <a16:creationId xmlns:a16="http://schemas.microsoft.com/office/drawing/2014/main" id="{9C3A3CDE-EFEB-4C22-8072-746D6A5DAD6E}"/>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40" name="Slide Number Placeholder 7">
            <a:extLst>
              <a:ext uri="{FF2B5EF4-FFF2-40B4-BE49-F238E27FC236}">
                <a16:creationId xmlns:a16="http://schemas.microsoft.com/office/drawing/2014/main" id="{E7BCD29C-A6A2-C141-BA0F-A23C850FF95F}"/>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5" name="Footer Placeholder 4">
            <a:extLst>
              <a:ext uri="{FF2B5EF4-FFF2-40B4-BE49-F238E27FC236}">
                <a16:creationId xmlns:a16="http://schemas.microsoft.com/office/drawing/2014/main" id="{9116182E-3AB0-1845-B171-FA88FFA65E2A}"/>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Internal/Restricted/Highly Restricted</a:t>
            </a:r>
            <a:endParaRPr lang="en-US" dirty="0"/>
          </a:p>
        </p:txBody>
      </p:sp>
      <p:sp>
        <p:nvSpPr>
          <p:cNvPr id="23" name="Date Placeholder 2">
            <a:extLst>
              <a:ext uri="{FF2B5EF4-FFF2-40B4-BE49-F238E27FC236}">
                <a16:creationId xmlns:a16="http://schemas.microsoft.com/office/drawing/2014/main" id="{E10E45BF-EC6D-5B4C-AE52-DF0A6E3AFFA7}"/>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3541198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Quote_Layout 2_Partners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Internal/Restricted/Highly Restricted</a:t>
            </a:r>
            <a:endParaRPr lang="en-US" dirty="0"/>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249590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Quote_Layout 2_Logo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Internal/Restricted/Highly Restricted</a:t>
            </a:r>
            <a:endParaRPr lang="en-US" dirty="0"/>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022836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Quote_Layout 2_2Partners_Sand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Plus Sign">
            <a:extLst>
              <a:ext uri="{FF2B5EF4-FFF2-40B4-BE49-F238E27FC236}">
                <a16:creationId xmlns:a16="http://schemas.microsoft.com/office/drawing/2014/main" id="{67FCE407-DCEC-43D2-A81C-C0E3F2C5C476}"/>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23C0BAB2-5972-4887-8F29-AA5B9CEE9264}"/>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hidden="1">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Internal/Restricted/Highly Restricted</a:t>
            </a:r>
            <a:endParaRPr lang="en-US" dirty="0"/>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639979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Quote_Layout 2_Partner_Sand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hidden="1">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Internal/Restricted/Highly Restricted</a:t>
            </a:r>
            <a:endParaRPr lang="en-US" dirty="0"/>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96027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Quote_Layout 2_Logo_Sand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hidden="1">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Internal/Restricted/Highly Restricted</a:t>
            </a:r>
            <a:endParaRPr lang="en-US" dirty="0"/>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5543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Photo/Video_Layout 2_Partner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Internal/Restricted/Highly Restricted</a:t>
            </a:r>
            <a:endParaRPr lang="en-US" dirty="0"/>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553579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Photo/Video_Layout 2_Logo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Internal/Restricted/Highly Restricted</a:t>
            </a:r>
            <a:endParaRPr lang="en-US" dirty="0"/>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880399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Photo/Video_Layout 2_2Partners_Sand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Internal/Restricted/Highly Restricted</a:t>
            </a:r>
            <a:endParaRPr lang="en-US" dirty="0"/>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3848152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 Title 4 Column">
    <p:bg>
      <p:bgRef idx="1001">
        <a:schemeClr val="bg1"/>
      </p:bgRef>
    </p:bg>
    <p:spTree>
      <p:nvGrpSpPr>
        <p:cNvPr id="1" name=""/>
        <p:cNvGrpSpPr/>
        <p:nvPr/>
      </p:nvGrpSpPr>
      <p:grpSpPr>
        <a:xfrm>
          <a:off x="0" y="0"/>
          <a:ext cx="0" cy="0"/>
          <a:chOff x="0" y="0"/>
          <a:chExt cx="0" cy="0"/>
        </a:xfrm>
      </p:grpSpPr>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4450" y="1609209"/>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608575"/>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7576"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608575"/>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40702"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608575"/>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2AA814CE-3331-469B-8BE8-853F42A03463}"/>
              </a:ext>
            </a:extLst>
          </p:cNvPr>
          <p:cNvSpPr>
            <a:spLocks noGrp="1"/>
          </p:cNvSpPr>
          <p:nvPr>
            <p:ph type="title" hasCustomPrompt="1"/>
          </p:nvPr>
        </p:nvSpPr>
        <p:spPr/>
        <p:txBody>
          <a:bodyPr/>
          <a:lstStyle>
            <a:lvl1pPr>
              <a:defRPr/>
            </a:lvl1pPr>
          </a:lstStyle>
          <a:p>
            <a:r>
              <a:rPr lang="en-US" dirty="0"/>
              <a:t>Title</a:t>
            </a:r>
          </a:p>
        </p:txBody>
      </p:sp>
      <p:sp>
        <p:nvSpPr>
          <p:cNvPr id="2" name="Footer Placeholder 4">
            <a:extLst>
              <a:ext uri="{FF2B5EF4-FFF2-40B4-BE49-F238E27FC236}">
                <a16:creationId xmlns:a16="http://schemas.microsoft.com/office/drawing/2014/main" id="{11D71E23-2EB0-E255-9591-B236C3669F12}"/>
              </a:ext>
            </a:extLst>
          </p:cNvPr>
          <p:cNvSpPr>
            <a:spLocks noGrp="1"/>
          </p:cNvSpPr>
          <p:nvPr>
            <p:ph type="ftr" sz="quarter" idx="3"/>
          </p:nvPr>
        </p:nvSpPr>
        <p:spPr>
          <a:xfrm>
            <a:off x="1297641" y="6444147"/>
            <a:ext cx="3890682" cy="123111"/>
          </a:xfrm>
          <a:prstGeom prst="rect">
            <a:avLst/>
          </a:prstGeom>
        </p:spPr>
        <p:txBody>
          <a:bodyPr vert="horz" wrap="none" lIns="0" tIns="45720" rIns="0" bIns="45720" rtlCol="0" anchor="ctr"/>
          <a:lstStyle>
            <a:lvl1pPr algn="l">
              <a:defRPr lang="en-US" sz="800" b="0" i="0" kern="1200">
                <a:solidFill>
                  <a:srgbClr val="AEA8A2"/>
                </a:solidFill>
                <a:latin typeface="+mn-lt"/>
                <a:ea typeface="Open Sans Semibold" charset="0"/>
                <a:cs typeface="Open Sans Semibold" charset="0"/>
              </a:defRPr>
            </a:lvl1pPr>
          </a:lstStyle>
          <a:p>
            <a:r>
              <a:rPr lang="en-US"/>
              <a:t>Copyright © 2022, Oracle and/or its affiliates</a:t>
            </a:r>
            <a:endParaRPr lang="en-US" dirty="0"/>
          </a:p>
        </p:txBody>
      </p:sp>
      <p:sp>
        <p:nvSpPr>
          <p:cNvPr id="4" name="Slide Number Placeholder 5">
            <a:extLst>
              <a:ext uri="{FF2B5EF4-FFF2-40B4-BE49-F238E27FC236}">
                <a16:creationId xmlns:a16="http://schemas.microsoft.com/office/drawing/2014/main" id="{5E0BDFE4-802A-3D95-0071-4D77F1ABA00A}"/>
              </a:ext>
            </a:extLst>
          </p:cNvPr>
          <p:cNvSpPr>
            <a:spLocks noGrp="1"/>
          </p:cNvSpPr>
          <p:nvPr>
            <p:ph type="sldNum" sz="quarter" idx="4"/>
          </p:nvPr>
        </p:nvSpPr>
        <p:spPr>
          <a:xfrm>
            <a:off x="768875" y="6444147"/>
            <a:ext cx="374125" cy="123111"/>
          </a:xfrm>
          <a:prstGeom prst="rect">
            <a:avLst/>
          </a:prstGeom>
        </p:spPr>
        <p:txBody>
          <a:bodyPr vert="horz" wrap="none" lIns="0" tIns="45720" rIns="0" bIns="45720" rtlCol="0" anchor="ctr"/>
          <a:lstStyle>
            <a:lvl1pPr>
              <a:defRPr lang="en-US" sz="800" b="0" i="0" smtClean="0">
                <a:solidFill>
                  <a:srgbClr val="AEA8A2"/>
                </a:solidFill>
                <a:ea typeface="Open Sans Semibold" charset="0"/>
                <a:cs typeface="Open Sans Semibold" charset="0"/>
              </a:defRPr>
            </a:lvl1pPr>
          </a:lstStyle>
          <a:p>
            <a:fld id="{CE0362A5-B1EA-B745-B86C-13A653B9CC8E}" type="slidenum">
              <a:rPr lang="en-US" smtClean="0"/>
              <a:pPr/>
              <a:t>‹#›</a:t>
            </a:fld>
            <a:endParaRPr lang="en-US" dirty="0"/>
          </a:p>
        </p:txBody>
      </p:sp>
    </p:spTree>
    <p:extLst>
      <p:ext uri="{BB962C8B-B14F-4D97-AF65-F5344CB8AC3E}">
        <p14:creationId xmlns:p14="http://schemas.microsoft.com/office/powerpoint/2010/main" val="2757821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Photo/Video_Layout 2_Partner_Sand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Internal/Restricted/Highly Restricted</a:t>
            </a:r>
            <a:endParaRPr lang="en-US" dirty="0"/>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US"/>
              <a:t>[Date]</a:t>
            </a:r>
            <a:endParaRPr lang="en-US" dirty="0"/>
          </a:p>
        </p:txBody>
      </p:sp>
    </p:spTree>
    <p:extLst>
      <p:ext uri="{BB962C8B-B14F-4D97-AF65-F5344CB8AC3E}">
        <p14:creationId xmlns:p14="http://schemas.microsoft.com/office/powerpoint/2010/main" val="3743187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Photo/Video_Layout 2_Logo_Sand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Internal/Restricted/Highly Restricted</a:t>
            </a:r>
            <a:endParaRPr lang="en-US" dirty="0"/>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474511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olor - Small_Quote_Pattern_Pillar">
    <p:bg>
      <p:bgPr>
        <a:solidFill>
          <a:schemeClr val="accent5"/>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113DFF4D-BD20-4711-9000-93E23D00A90E}"/>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chemeClr val="accent3"/>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76523" cy="3130207"/>
          </a:xfrm>
        </p:spPr>
        <p:txBody>
          <a:bodyPr lIns="0" rIns="0" anchor="ctr" anchorCtr="0">
            <a:normAutofit/>
          </a:bodyPr>
          <a:lstStyle>
            <a:lvl1pPr marL="0" indent="0">
              <a:lnSpc>
                <a:spcPts val="3000"/>
              </a:lnSpc>
              <a:spcBef>
                <a:spcPct val="0"/>
              </a:spcBef>
              <a:buNone/>
              <a:defRPr sz="24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58798" cy="266291"/>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58798" cy="606216"/>
          </a:xfrm>
        </p:spPr>
        <p:txBody>
          <a:bodyPr>
            <a:noAutofit/>
          </a:bodyPr>
          <a:lstStyle>
            <a:lvl1pPr>
              <a:defRPr sz="1500">
                <a:solidFill>
                  <a:schemeClr val="tx2"/>
                </a:solidFill>
              </a:defRPr>
            </a:lvl1pPr>
          </a:lstStyle>
          <a:p>
            <a:pPr lvl="0"/>
            <a:r>
              <a:rPr lang="en-US"/>
              <a:t>Additional information if needed</a:t>
            </a:r>
          </a:p>
        </p:txBody>
      </p:sp>
      <p:sp>
        <p:nvSpPr>
          <p:cNvPr id="3" name="Content Placeholder 2">
            <a:extLst>
              <a:ext uri="{FF2B5EF4-FFF2-40B4-BE49-F238E27FC236}">
                <a16:creationId xmlns:a16="http://schemas.microsoft.com/office/drawing/2014/main" id="{DD865FAA-4AF1-47AE-AA22-F6C75FECB8CB}"/>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2A495A1A-BDFA-8A48-8014-006E83FE35E4}"/>
              </a:ext>
            </a:extLst>
          </p:cNvPr>
          <p:cNvSpPr>
            <a:spLocks noGrp="1"/>
          </p:cNvSpPr>
          <p:nvPr>
            <p:ph type="sldNum" sz="quarter" idx="12"/>
          </p:nvPr>
        </p:nvSpPr>
        <p:spPr>
          <a:xfrm>
            <a:off x="762000" y="6423660"/>
            <a:ext cx="365760" cy="365760"/>
          </a:xfrm>
        </p:spPr>
        <p:txBody>
          <a:bodyPr/>
          <a:lstStyle>
            <a:lvl1pPr>
              <a:defRPr>
                <a:solidFill>
                  <a:schemeClr val="tx1"/>
                </a:solidFill>
              </a:defRPr>
            </a:lvl1p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A4041389-12F3-0D42-88E9-CE78F5863322}"/>
              </a:ext>
            </a:extLst>
          </p:cNvPr>
          <p:cNvSpPr>
            <a:spLocks noGrp="1"/>
          </p:cNvSpPr>
          <p:nvPr>
            <p:ph type="ftr" sz="quarter" idx="11"/>
          </p:nvPr>
        </p:nvSpPr>
        <p:spPr>
          <a:xfrm>
            <a:off x="1127759" y="6423978"/>
            <a:ext cx="5745379" cy="365125"/>
          </a:xfrm>
        </p:spPr>
        <p:txBody>
          <a:bodyPr/>
          <a:lstStyle>
            <a:lvl1pPr>
              <a:defRPr>
                <a:solidFill>
                  <a:schemeClr val="tx1"/>
                </a:solidFill>
              </a:defRPr>
            </a:lvl1pPr>
          </a:lstStyle>
          <a:p>
            <a:r>
              <a:rPr lang="en-US"/>
              <a:t>Copyright © 2022, Oracle and/or its affiliates  |  Confidential: Internal/Restricted/Highly Restricted</a:t>
            </a:r>
            <a:endParaRPr lang="en-US" dirty="0"/>
          </a:p>
        </p:txBody>
      </p:sp>
      <p:sp>
        <p:nvSpPr>
          <p:cNvPr id="12" name="Date Placeholder 2">
            <a:extLst>
              <a:ext uri="{FF2B5EF4-FFF2-40B4-BE49-F238E27FC236}">
                <a16:creationId xmlns:a16="http://schemas.microsoft.com/office/drawing/2014/main" id="{68C1A955-E187-5044-9A38-C461CA74EC06}"/>
              </a:ext>
            </a:extLst>
          </p:cNvPr>
          <p:cNvSpPr>
            <a:spLocks noGrp="1"/>
          </p:cNvSpPr>
          <p:nvPr>
            <p:ph type="dt" sz="half" idx="10"/>
          </p:nvPr>
        </p:nvSpPr>
        <p:spPr>
          <a:xfrm>
            <a:off x="6873138" y="6425604"/>
            <a:ext cx="2743200" cy="363500"/>
          </a:xfrm>
        </p:spPr>
        <p:txBody>
          <a:bodyPr/>
          <a:lstStyle>
            <a:lvl1pPr>
              <a:defRPr>
                <a:solidFill>
                  <a:schemeClr val="tx1"/>
                </a:solidFill>
              </a:defRPr>
            </a:lvl1pPr>
          </a:lstStyle>
          <a:p>
            <a:r>
              <a:rPr lang="en-US"/>
              <a:t>[Date]</a:t>
            </a:r>
            <a:endParaRPr lang="en-US" dirty="0"/>
          </a:p>
        </p:txBody>
      </p:sp>
      <p:pic>
        <p:nvPicPr>
          <p:cNvPr id="15" name="OTag">
            <a:extLst>
              <a:ext uri="{FF2B5EF4-FFF2-40B4-BE49-F238E27FC236}">
                <a16:creationId xmlns:a16="http://schemas.microsoft.com/office/drawing/2014/main" id="{12FE17A0-AE9F-4063-A65C-32EF2C806C0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097510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Light - Title + Phone, Tablet picture insertion">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29" name="Freeform: Shape 28">
            <a:extLst>
              <a:ext uri="{FF2B5EF4-FFF2-40B4-BE49-F238E27FC236}">
                <a16:creationId xmlns:a16="http://schemas.microsoft.com/office/drawing/2014/main" id="{8F16850A-0524-4093-8F30-B3AFA88BED44}"/>
              </a:ext>
              <a:ext uri="{C183D7F6-B498-43B3-948B-1728B52AA6E4}">
                <adec:decorative xmlns:adec="http://schemas.microsoft.com/office/drawing/2017/decorative" val="1"/>
              </a:ext>
            </a:extLst>
          </p:cNvPr>
          <p:cNvSpPr/>
          <p:nvPr userDrawn="1"/>
        </p:nvSpPr>
        <p:spPr>
          <a:xfrm>
            <a:off x="7917768" y="1895966"/>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F9AB3A15-4FDD-4845-8CB6-31632FAA4FE7}"/>
              </a:ext>
              <a:ext uri="{C183D7F6-B498-43B3-948B-1728B52AA6E4}">
                <adec:decorative xmlns:adec="http://schemas.microsoft.com/office/drawing/2017/decorative" val="1"/>
              </a:ext>
            </a:extLst>
          </p:cNvPr>
          <p:cNvSpPr/>
          <p:nvPr/>
        </p:nvSpPr>
        <p:spPr>
          <a:xfrm>
            <a:off x="2579731" y="1535421"/>
            <a:ext cx="5363295" cy="3893147"/>
          </a:xfrm>
          <a:custGeom>
            <a:avLst/>
            <a:gdLst>
              <a:gd name="connsiteX0" fmla="*/ 0 w 5363295"/>
              <a:gd name="connsiteY0" fmla="*/ 3816663 h 3893147"/>
              <a:gd name="connsiteX1" fmla="*/ 76401 w 5363295"/>
              <a:gd name="connsiteY1" fmla="*/ 3893148 h 3893147"/>
              <a:gd name="connsiteX2" fmla="*/ 5286891 w 5363295"/>
              <a:gd name="connsiteY2" fmla="*/ 3893148 h 3893147"/>
              <a:gd name="connsiteX3" fmla="*/ 5363295 w 5363295"/>
              <a:gd name="connsiteY3" fmla="*/ 3816663 h 3893147"/>
              <a:gd name="connsiteX4" fmla="*/ 5363295 w 5363295"/>
              <a:gd name="connsiteY4" fmla="*/ 76486 h 3893147"/>
              <a:gd name="connsiteX5" fmla="*/ 5286891 w 5363295"/>
              <a:gd name="connsiteY5" fmla="*/ 0 h 3893147"/>
              <a:gd name="connsiteX6" fmla="*/ 76400 w 5363295"/>
              <a:gd name="connsiteY6" fmla="*/ 0 h 3893147"/>
              <a:gd name="connsiteX7" fmla="*/ 0 w 5363295"/>
              <a:gd name="connsiteY7" fmla="*/ 76486 h 3893147"/>
              <a:gd name="connsiteX8" fmla="*/ 0 w 5363295"/>
              <a:gd name="connsiteY8" fmla="*/ 3816663 h 3893147"/>
              <a:gd name="connsiteX9" fmla="*/ 183358 w 5363295"/>
              <a:gd name="connsiteY9" fmla="*/ 76486 h 3893147"/>
              <a:gd name="connsiteX10" fmla="*/ 183358 w 5363295"/>
              <a:gd name="connsiteY10" fmla="*/ 3816663 h 3893147"/>
              <a:gd name="connsiteX11" fmla="*/ 5179931 w 5363295"/>
              <a:gd name="connsiteY11" fmla="*/ 3816663 h 3893147"/>
              <a:gd name="connsiteX12" fmla="*/ 5179931 w 5363295"/>
              <a:gd name="connsiteY12" fmla="*/ 76486 h 3893147"/>
              <a:gd name="connsiteX13" fmla="*/ 183358 w 5363295"/>
              <a:gd name="connsiteY13" fmla="*/ 76486 h 389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63295" h="3893147">
                <a:moveTo>
                  <a:pt x="0" y="3816663"/>
                </a:moveTo>
                <a:cubicBezTo>
                  <a:pt x="0" y="3858902"/>
                  <a:pt x="34206" y="3893148"/>
                  <a:pt x="76401" y="3893148"/>
                </a:cubicBezTo>
                <a:lnTo>
                  <a:pt x="5286891" y="3893148"/>
                </a:lnTo>
                <a:cubicBezTo>
                  <a:pt x="5329087" y="3893148"/>
                  <a:pt x="5363295" y="3858902"/>
                  <a:pt x="5363295" y="3816663"/>
                </a:cubicBezTo>
                <a:lnTo>
                  <a:pt x="5363295" y="76486"/>
                </a:lnTo>
                <a:cubicBezTo>
                  <a:pt x="5363295" y="34244"/>
                  <a:pt x="5329087" y="0"/>
                  <a:pt x="5286891" y="0"/>
                </a:cubicBezTo>
                <a:lnTo>
                  <a:pt x="76400" y="0"/>
                </a:lnTo>
                <a:cubicBezTo>
                  <a:pt x="34206" y="0"/>
                  <a:pt x="0" y="34244"/>
                  <a:pt x="0" y="76486"/>
                </a:cubicBezTo>
                <a:lnTo>
                  <a:pt x="0" y="3816663"/>
                </a:lnTo>
                <a:close/>
                <a:moveTo>
                  <a:pt x="183358" y="76486"/>
                </a:moveTo>
                <a:lnTo>
                  <a:pt x="183358" y="3816663"/>
                </a:lnTo>
                <a:lnTo>
                  <a:pt x="5179931" y="3816663"/>
                </a:lnTo>
                <a:lnTo>
                  <a:pt x="5179931" y="76486"/>
                </a:lnTo>
                <a:lnTo>
                  <a:pt x="183358" y="76486"/>
                </a:lnTo>
                <a:close/>
              </a:path>
            </a:pathLst>
          </a:custGeom>
          <a:solidFill>
            <a:srgbClr val="D3CFCA"/>
          </a:solidFill>
          <a:ln w="6032"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07473EC2-860C-4E8E-9078-5097E982AA4F}"/>
              </a:ext>
              <a:ext uri="{C183D7F6-B498-43B3-948B-1728B52AA6E4}">
                <adec:decorative xmlns:adec="http://schemas.microsoft.com/office/drawing/2017/decorative" val="1"/>
              </a:ext>
            </a:extLst>
          </p:cNvPr>
          <p:cNvSpPr/>
          <p:nvPr/>
        </p:nvSpPr>
        <p:spPr>
          <a:xfrm rot="16200000">
            <a:off x="2596257" y="3465502"/>
            <a:ext cx="153792" cy="33008"/>
          </a:xfrm>
          <a:custGeom>
            <a:avLst/>
            <a:gdLst>
              <a:gd name="connsiteX0" fmla="*/ 137297 w 153792"/>
              <a:gd name="connsiteY0" fmla="*/ -16 h 33008"/>
              <a:gd name="connsiteX1" fmla="*/ 153783 w 153792"/>
              <a:gd name="connsiteY1" fmla="*/ -16 h 33008"/>
              <a:gd name="connsiteX2" fmla="*/ 153783 w 153792"/>
              <a:gd name="connsiteY2" fmla="*/ 32993 h 33008"/>
              <a:gd name="connsiteX3" fmla="*/ 137297 w 153792"/>
              <a:gd name="connsiteY3" fmla="*/ 32993 h 33008"/>
              <a:gd name="connsiteX4" fmla="*/ 16476 w 153792"/>
              <a:gd name="connsiteY4" fmla="*/ 32993 h 33008"/>
              <a:gd name="connsiteX5" fmla="*/ -10 w 153792"/>
              <a:gd name="connsiteY5" fmla="*/ 32993 h 33008"/>
              <a:gd name="connsiteX6" fmla="*/ -10 w 153792"/>
              <a:gd name="connsiteY6" fmla="*/ -16 h 33008"/>
              <a:gd name="connsiteX7" fmla="*/ 16476 w 153792"/>
              <a:gd name="connsiteY7" fmla="*/ -16 h 33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792" h="33008">
                <a:moveTo>
                  <a:pt x="137297" y="-16"/>
                </a:moveTo>
                <a:cubicBezTo>
                  <a:pt x="146402" y="-16"/>
                  <a:pt x="153783" y="-16"/>
                  <a:pt x="153783" y="-16"/>
                </a:cubicBezTo>
                <a:lnTo>
                  <a:pt x="153783" y="32993"/>
                </a:lnTo>
                <a:cubicBezTo>
                  <a:pt x="153783" y="32993"/>
                  <a:pt x="146402" y="32993"/>
                  <a:pt x="137297" y="32993"/>
                </a:cubicBezTo>
                <a:lnTo>
                  <a:pt x="16476" y="32993"/>
                </a:lnTo>
                <a:cubicBezTo>
                  <a:pt x="7371" y="32993"/>
                  <a:pt x="-10" y="32993"/>
                  <a:pt x="-10" y="32993"/>
                </a:cubicBezTo>
                <a:lnTo>
                  <a:pt x="-10" y="-16"/>
                </a:lnTo>
                <a:cubicBezTo>
                  <a:pt x="-10" y="-16"/>
                  <a:pt x="7371" y="-16"/>
                  <a:pt x="16476" y="-16"/>
                </a:cubicBezTo>
                <a:close/>
              </a:path>
            </a:pathLst>
          </a:custGeom>
          <a:solidFill>
            <a:srgbClr val="FFFFFF"/>
          </a:solidFill>
          <a:ln w="6032" cap="flat">
            <a:noFill/>
            <a:prstDash val="solid"/>
            <a:miter/>
          </a:ln>
        </p:spPr>
        <p:txBody>
          <a:bodyPr rtlCol="0" anchor="ctr"/>
          <a:lstStyle/>
          <a:p>
            <a:endParaRPr lang="en-US"/>
          </a:p>
        </p:txBody>
      </p:sp>
      <p:sp>
        <p:nvSpPr>
          <p:cNvPr id="26" name="Picture Placeholder 25">
            <a:extLst>
              <a:ext uri="{FF2B5EF4-FFF2-40B4-BE49-F238E27FC236}">
                <a16:creationId xmlns:a16="http://schemas.microsoft.com/office/drawing/2014/main" id="{FF119E1E-C0FC-4966-BA97-3F4547674E3A}"/>
              </a:ext>
            </a:extLst>
          </p:cNvPr>
          <p:cNvSpPr>
            <a:spLocks noGrp="1"/>
          </p:cNvSpPr>
          <p:nvPr>
            <p:ph type="pic" sz="quarter" idx="13"/>
          </p:nvPr>
        </p:nvSpPr>
        <p:spPr>
          <a:xfrm>
            <a:off x="2765425" y="1600200"/>
            <a:ext cx="4999038" cy="3754120"/>
          </a:xfrm>
          <a:solidFill>
            <a:schemeClr val="bg1"/>
          </a:solidFill>
        </p:spPr>
        <p:txBody>
          <a:bodyPr anchor="t"/>
          <a:lstStyle>
            <a:lvl1pPr algn="ctr">
              <a:defRPr sz="1200"/>
            </a:lvl1pPr>
          </a:lstStyle>
          <a:p>
            <a:r>
              <a:rPr lang="en-US"/>
              <a:t>Click icon to add picture</a:t>
            </a:r>
            <a:endParaRPr lang="en-US" dirty="0"/>
          </a:p>
        </p:txBody>
      </p:sp>
      <p:sp>
        <p:nvSpPr>
          <p:cNvPr id="28" name="Picture Placeholder 27">
            <a:extLst>
              <a:ext uri="{FF2B5EF4-FFF2-40B4-BE49-F238E27FC236}">
                <a16:creationId xmlns:a16="http://schemas.microsoft.com/office/drawing/2014/main" id="{EBE2AF1F-2B03-49C1-AC77-BE8C85ECE419}"/>
              </a:ext>
            </a:extLst>
          </p:cNvPr>
          <p:cNvSpPr>
            <a:spLocks noGrp="1"/>
          </p:cNvSpPr>
          <p:nvPr>
            <p:ph type="pic" sz="quarter" idx="14"/>
          </p:nvPr>
        </p:nvSpPr>
        <p:spPr>
          <a:xfrm>
            <a:off x="7977091" y="2092960"/>
            <a:ext cx="1919923" cy="3444240"/>
          </a:xfrm>
          <a:solidFill>
            <a:schemeClr val="bg1"/>
          </a:solidFill>
        </p:spPr>
        <p:txBody>
          <a:bodyPr anchor="t"/>
          <a:lstStyle>
            <a:lvl1pPr algn="ctr">
              <a:defRPr sz="1200"/>
            </a:lvl1pPr>
          </a:lstStyle>
          <a:p>
            <a:r>
              <a:rPr lang="en-US"/>
              <a:t>Click icon to add picture</a:t>
            </a:r>
            <a:endParaRPr lang="en-US" dirty="0"/>
          </a:p>
        </p:txBody>
      </p:sp>
      <p:grpSp>
        <p:nvGrpSpPr>
          <p:cNvPr id="32" name="Group 31">
            <a:extLst>
              <a:ext uri="{FF2B5EF4-FFF2-40B4-BE49-F238E27FC236}">
                <a16:creationId xmlns:a16="http://schemas.microsoft.com/office/drawing/2014/main" id="{675284DB-F94C-4093-926F-6560F6637B8C}"/>
              </a:ext>
              <a:ext uri="{C183D7F6-B498-43B3-948B-1728B52AA6E4}">
                <adec:decorative xmlns:adec="http://schemas.microsoft.com/office/drawing/2017/decorative" val="1"/>
              </a:ext>
            </a:extLst>
          </p:cNvPr>
          <p:cNvGrpSpPr/>
          <p:nvPr userDrawn="1"/>
        </p:nvGrpSpPr>
        <p:grpSpPr>
          <a:xfrm>
            <a:off x="7902528" y="1895966"/>
            <a:ext cx="2079208" cy="3893148"/>
            <a:chOff x="9944688" y="1880726"/>
            <a:chExt cx="2079208" cy="3893148"/>
          </a:xfrm>
        </p:grpSpPr>
        <p:sp>
          <p:nvSpPr>
            <p:cNvPr id="33" name="Freeform: Shape 32">
              <a:extLst>
                <a:ext uri="{FF2B5EF4-FFF2-40B4-BE49-F238E27FC236}">
                  <a16:creationId xmlns:a16="http://schemas.microsoft.com/office/drawing/2014/main" id="{DFD9C460-7AC1-4BE2-A050-2DEA1E983436}"/>
                </a:ext>
              </a:extLst>
            </p:cNvPr>
            <p:cNvSpPr/>
            <p:nvPr/>
          </p:nvSpPr>
          <p:spPr>
            <a:xfrm>
              <a:off x="9944688" y="1880726"/>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9038FCA8-E5BB-4F62-937F-C35E08D04624}"/>
                </a:ext>
              </a:extLst>
            </p:cNvPr>
            <p:cNvSpPr/>
            <p:nvPr/>
          </p:nvSpPr>
          <p:spPr>
            <a:xfrm>
              <a:off x="10868805" y="1967876"/>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chemeClr val="bg1"/>
            </a:solidFill>
            <a:ln w="6019" cap="flat">
              <a:noFill/>
              <a:prstDash val="solid"/>
              <a:miter/>
            </a:ln>
          </p:spPr>
          <p:txBody>
            <a:bodyPr rtlCol="0" anchor="ctr"/>
            <a:lstStyle/>
            <a:p>
              <a:endParaRPr lang="en-US"/>
            </a:p>
          </p:txBody>
        </p:sp>
      </p:grpSp>
      <p:sp>
        <p:nvSpPr>
          <p:cNvPr id="24" name="Slide Number Placeholder 23">
            <a:extLst>
              <a:ext uri="{FF2B5EF4-FFF2-40B4-BE49-F238E27FC236}">
                <a16:creationId xmlns:a16="http://schemas.microsoft.com/office/drawing/2014/main" id="{DB861CAB-FFE9-4BC0-B26B-B5D9594FA52A}"/>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23" name="Footer Placeholder 22">
            <a:extLst>
              <a:ext uri="{FF2B5EF4-FFF2-40B4-BE49-F238E27FC236}">
                <a16:creationId xmlns:a16="http://schemas.microsoft.com/office/drawing/2014/main" id="{18DE1D17-D4D3-4ECA-A569-D0C34DB23988}"/>
              </a:ext>
            </a:extLst>
          </p:cNvPr>
          <p:cNvSpPr>
            <a:spLocks noGrp="1"/>
          </p:cNvSpPr>
          <p:nvPr>
            <p:ph type="ftr" sz="quarter" idx="11"/>
          </p:nvPr>
        </p:nvSpPr>
        <p:spPr/>
        <p:txBody>
          <a:bodyPr/>
          <a:lstStyle/>
          <a:p>
            <a:r>
              <a:rPr lang="en-US"/>
              <a:t>Copyright © 2022, Oracle and/or its affiliates  |  Confidential: Internal/Restricted/Highly Restricted</a:t>
            </a:r>
            <a:endParaRPr lang="en-US" dirty="0"/>
          </a:p>
        </p:txBody>
      </p:sp>
      <p:sp>
        <p:nvSpPr>
          <p:cNvPr id="22" name="Date Placeholder 21">
            <a:extLst>
              <a:ext uri="{FF2B5EF4-FFF2-40B4-BE49-F238E27FC236}">
                <a16:creationId xmlns:a16="http://schemas.microsoft.com/office/drawing/2014/main" id="{3FB47DED-0E19-4AF9-9D74-9B4CF4D45B9C}"/>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248668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Light - Title + Tablet, Monitor picture insertion">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26" name="Freeform: Shape 25">
            <a:extLst>
              <a:ext uri="{FF2B5EF4-FFF2-40B4-BE49-F238E27FC236}">
                <a16:creationId xmlns:a16="http://schemas.microsoft.com/office/drawing/2014/main" id="{81620DFB-2232-4C51-9922-F2030D2C9644}"/>
              </a:ext>
              <a:ext uri="{C183D7F6-B498-43B3-948B-1728B52AA6E4}">
                <adec:decorative xmlns:adec="http://schemas.microsoft.com/office/drawing/2017/decorative" val="1"/>
              </a:ext>
            </a:extLst>
          </p:cNvPr>
          <p:cNvSpPr/>
          <p:nvPr/>
        </p:nvSpPr>
        <p:spPr>
          <a:xfrm>
            <a:off x="5353725" y="5951262"/>
            <a:ext cx="6311406" cy="128533"/>
          </a:xfrm>
          <a:custGeom>
            <a:avLst/>
            <a:gdLst>
              <a:gd name="connsiteX0" fmla="*/ 9342 w 6311406"/>
              <a:gd name="connsiteY0" fmla="*/ 0 h 128533"/>
              <a:gd name="connsiteX1" fmla="*/ 3291 w 6311406"/>
              <a:gd name="connsiteY1" fmla="*/ 15751 h 128533"/>
              <a:gd name="connsiteX2" fmla="*/ 541500 w 6311406"/>
              <a:gd name="connsiteY2" fmla="*/ 128533 h 128533"/>
              <a:gd name="connsiteX3" fmla="*/ 543819 w 6311406"/>
              <a:gd name="connsiteY3" fmla="*/ 128533 h 128533"/>
              <a:gd name="connsiteX4" fmla="*/ 5767591 w 6311406"/>
              <a:gd name="connsiteY4" fmla="*/ 128533 h 128533"/>
              <a:gd name="connsiteX5" fmla="*/ 6308104 w 6311406"/>
              <a:gd name="connsiteY5" fmla="*/ 15751 h 128533"/>
              <a:gd name="connsiteX6" fmla="*/ 6302063 w 6311406"/>
              <a:gd name="connsiteY6" fmla="*/ 0 h 128533"/>
              <a:gd name="connsiteX7" fmla="*/ 9342 w 6311406"/>
              <a:gd name="connsiteY7" fmla="*/ 0 h 12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1406" h="128533">
                <a:moveTo>
                  <a:pt x="9342" y="0"/>
                </a:moveTo>
                <a:cubicBezTo>
                  <a:pt x="718" y="0"/>
                  <a:pt x="-3325" y="10434"/>
                  <a:pt x="3291" y="15751"/>
                </a:cubicBezTo>
                <a:cubicBezTo>
                  <a:pt x="109421" y="101129"/>
                  <a:pt x="305093" y="128360"/>
                  <a:pt x="541500" y="128533"/>
                </a:cubicBezTo>
                <a:cubicBezTo>
                  <a:pt x="542271" y="128533"/>
                  <a:pt x="543042" y="128533"/>
                  <a:pt x="543819" y="128533"/>
                </a:cubicBezTo>
                <a:lnTo>
                  <a:pt x="5767591" y="128533"/>
                </a:lnTo>
                <a:cubicBezTo>
                  <a:pt x="6005026" y="128533"/>
                  <a:pt x="6201630" y="101409"/>
                  <a:pt x="6308104" y="15751"/>
                </a:cubicBezTo>
                <a:cubicBezTo>
                  <a:pt x="6314738" y="10434"/>
                  <a:pt x="6310692" y="0"/>
                  <a:pt x="6302063" y="0"/>
                </a:cubicBezTo>
                <a:lnTo>
                  <a:pt x="9342" y="0"/>
                </a:lnTo>
                <a:close/>
              </a:path>
            </a:pathLst>
          </a:custGeom>
          <a:solidFill>
            <a:srgbClr val="D3CFCA"/>
          </a:solidFill>
          <a:ln w="539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5191965-FF8E-4161-94D1-CD290CC1EF4D}"/>
              </a:ext>
              <a:ext uri="{C183D7F6-B498-43B3-948B-1728B52AA6E4}">
                <adec:decorative xmlns:adec="http://schemas.microsoft.com/office/drawing/2017/decorative" val="1"/>
              </a:ext>
            </a:extLst>
          </p:cNvPr>
          <p:cNvSpPr/>
          <p:nvPr/>
        </p:nvSpPr>
        <p:spPr>
          <a:xfrm>
            <a:off x="5895224" y="2609369"/>
            <a:ext cx="5226091" cy="3470426"/>
          </a:xfrm>
          <a:custGeom>
            <a:avLst/>
            <a:gdLst>
              <a:gd name="connsiteX0" fmla="*/ 70918 w 5226091"/>
              <a:gd name="connsiteY0" fmla="*/ 0 h 3470426"/>
              <a:gd name="connsiteX1" fmla="*/ 0 w 5226091"/>
              <a:gd name="connsiteY1" fmla="*/ 70825 h 3470426"/>
              <a:gd name="connsiteX2" fmla="*/ 0 w 5226091"/>
              <a:gd name="connsiteY2" fmla="*/ 3470427 h 3470426"/>
              <a:gd name="connsiteX3" fmla="*/ 5226091 w 5226091"/>
              <a:gd name="connsiteY3" fmla="*/ 3470427 h 3470426"/>
              <a:gd name="connsiteX4" fmla="*/ 5226091 w 5226091"/>
              <a:gd name="connsiteY4" fmla="*/ 70825 h 3470426"/>
              <a:gd name="connsiteX5" fmla="*/ 5155217 w 5226091"/>
              <a:gd name="connsiteY5" fmla="*/ 0 h 3470426"/>
              <a:gd name="connsiteX6" fmla="*/ 70918 w 5226091"/>
              <a:gd name="connsiteY6" fmla="*/ 0 h 3470426"/>
              <a:gd name="connsiteX7" fmla="*/ 5100199 w 5226091"/>
              <a:gd name="connsiteY7" fmla="*/ 128533 h 3470426"/>
              <a:gd name="connsiteX8" fmla="*/ 125929 w 5226091"/>
              <a:gd name="connsiteY8" fmla="*/ 128533 h 3470426"/>
              <a:gd name="connsiteX9" fmla="*/ 125929 w 5226091"/>
              <a:gd name="connsiteY9" fmla="*/ 3341894 h 3470426"/>
              <a:gd name="connsiteX10" fmla="*/ 5100199 w 5226091"/>
              <a:gd name="connsiteY10" fmla="*/ 3341894 h 3470426"/>
              <a:gd name="connsiteX11" fmla="*/ 5100199 w 5226091"/>
              <a:gd name="connsiteY11" fmla="*/ 128533 h 347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6091" h="3470426">
                <a:moveTo>
                  <a:pt x="70918" y="0"/>
                </a:moveTo>
                <a:cubicBezTo>
                  <a:pt x="31753" y="0"/>
                  <a:pt x="0" y="31709"/>
                  <a:pt x="0" y="70825"/>
                </a:cubicBezTo>
                <a:lnTo>
                  <a:pt x="0" y="3470427"/>
                </a:lnTo>
                <a:lnTo>
                  <a:pt x="5226091" y="3470427"/>
                </a:lnTo>
                <a:lnTo>
                  <a:pt x="5226091" y="70825"/>
                </a:lnTo>
                <a:cubicBezTo>
                  <a:pt x="5226091" y="31709"/>
                  <a:pt x="5194376" y="0"/>
                  <a:pt x="5155217" y="0"/>
                </a:cubicBezTo>
                <a:lnTo>
                  <a:pt x="70918" y="0"/>
                </a:lnTo>
                <a:close/>
                <a:moveTo>
                  <a:pt x="5100199" y="128533"/>
                </a:moveTo>
                <a:lnTo>
                  <a:pt x="125929" y="128533"/>
                </a:lnTo>
                <a:lnTo>
                  <a:pt x="125929" y="3341894"/>
                </a:lnTo>
                <a:lnTo>
                  <a:pt x="5100199" y="3341894"/>
                </a:lnTo>
                <a:lnTo>
                  <a:pt x="5100199" y="128533"/>
                </a:lnTo>
                <a:close/>
              </a:path>
            </a:pathLst>
          </a:custGeom>
          <a:solidFill>
            <a:srgbClr val="D3CFCA"/>
          </a:solidFill>
          <a:ln w="5393"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3E955D8A-75DA-4EDB-AF62-0CCD59F59928}"/>
              </a:ext>
              <a:ext uri="{C183D7F6-B498-43B3-948B-1728B52AA6E4}">
                <adec:decorative xmlns:adec="http://schemas.microsoft.com/office/drawing/2017/decorative" val="1"/>
              </a:ext>
            </a:extLst>
          </p:cNvPr>
          <p:cNvSpPr/>
          <p:nvPr/>
        </p:nvSpPr>
        <p:spPr>
          <a:xfrm>
            <a:off x="614680" y="1550916"/>
            <a:ext cx="5224927" cy="127895"/>
          </a:xfrm>
          <a:custGeom>
            <a:avLst/>
            <a:gdLst>
              <a:gd name="connsiteX0" fmla="*/ 0 w 5224927"/>
              <a:gd name="connsiteY0" fmla="*/ 71053 h 127895"/>
              <a:gd name="connsiteX1" fmla="*/ 71379 w 5224927"/>
              <a:gd name="connsiteY1" fmla="*/ 0 h 127895"/>
              <a:gd name="connsiteX2" fmla="*/ 5153551 w 5224927"/>
              <a:gd name="connsiteY2" fmla="*/ 0 h 127895"/>
              <a:gd name="connsiteX3" fmla="*/ 5224927 w 5224927"/>
              <a:gd name="connsiteY3" fmla="*/ 71053 h 127895"/>
              <a:gd name="connsiteX4" fmla="*/ 5224927 w 5224927"/>
              <a:gd name="connsiteY4" fmla="*/ 127896 h 127895"/>
              <a:gd name="connsiteX5" fmla="*/ 0 w 5224927"/>
              <a:gd name="connsiteY5" fmla="*/ 127896 h 127895"/>
              <a:gd name="connsiteX6" fmla="*/ 0 w 5224927"/>
              <a:gd name="connsiteY6" fmla="*/ 71053 h 12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4927" h="127895">
                <a:moveTo>
                  <a:pt x="0" y="71053"/>
                </a:moveTo>
                <a:cubicBezTo>
                  <a:pt x="0" y="31812"/>
                  <a:pt x="31957" y="0"/>
                  <a:pt x="71379" y="0"/>
                </a:cubicBezTo>
                <a:lnTo>
                  <a:pt x="5153551" y="0"/>
                </a:lnTo>
                <a:cubicBezTo>
                  <a:pt x="5192971" y="0"/>
                  <a:pt x="5224927" y="31812"/>
                  <a:pt x="5224927" y="71053"/>
                </a:cubicBezTo>
                <a:lnTo>
                  <a:pt x="5224927" y="127896"/>
                </a:lnTo>
                <a:lnTo>
                  <a:pt x="0" y="127896"/>
                </a:lnTo>
                <a:lnTo>
                  <a:pt x="0" y="71053"/>
                </a:lnTo>
                <a:close/>
              </a:path>
            </a:pathLst>
          </a:custGeom>
          <a:solidFill>
            <a:srgbClr val="D3CFCA"/>
          </a:solidFill>
          <a:ln w="541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B2C18B09-D01D-4293-AFDF-2A6B15CE83FF}"/>
              </a:ext>
              <a:ext uri="{C183D7F6-B498-43B3-948B-1728B52AA6E4}">
                <adec:decorative xmlns:adec="http://schemas.microsoft.com/office/drawing/2017/decorative" val="1"/>
              </a:ext>
            </a:extLst>
          </p:cNvPr>
          <p:cNvSpPr/>
          <p:nvPr/>
        </p:nvSpPr>
        <p:spPr>
          <a:xfrm>
            <a:off x="723533" y="1593549"/>
            <a:ext cx="44318" cy="42631"/>
          </a:xfrm>
          <a:custGeom>
            <a:avLst/>
            <a:gdLst>
              <a:gd name="connsiteX0" fmla="*/ 44319 w 44318"/>
              <a:gd name="connsiteY0" fmla="*/ 21316 h 42631"/>
              <a:gd name="connsiteX1" fmla="*/ 22159 w 44318"/>
              <a:gd name="connsiteY1" fmla="*/ 42632 h 42631"/>
              <a:gd name="connsiteX2" fmla="*/ 0 w 44318"/>
              <a:gd name="connsiteY2" fmla="*/ 21316 h 42631"/>
              <a:gd name="connsiteX3" fmla="*/ 22159 w 44318"/>
              <a:gd name="connsiteY3" fmla="*/ 0 h 42631"/>
              <a:gd name="connsiteX4" fmla="*/ 44319 w 44318"/>
              <a:gd name="connsiteY4" fmla="*/ 21316 h 4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18" h="42631">
                <a:moveTo>
                  <a:pt x="44319" y="21316"/>
                </a:moveTo>
                <a:cubicBezTo>
                  <a:pt x="44319" y="33085"/>
                  <a:pt x="34398" y="42632"/>
                  <a:pt x="22159" y="42632"/>
                </a:cubicBezTo>
                <a:cubicBezTo>
                  <a:pt x="9921" y="42632"/>
                  <a:pt x="0" y="33085"/>
                  <a:pt x="0" y="21316"/>
                </a:cubicBezTo>
                <a:cubicBezTo>
                  <a:pt x="0" y="9543"/>
                  <a:pt x="9921" y="0"/>
                  <a:pt x="22159" y="0"/>
                </a:cubicBezTo>
                <a:cubicBezTo>
                  <a:pt x="34398" y="0"/>
                  <a:pt x="44319" y="9543"/>
                  <a:pt x="44319" y="21316"/>
                </a:cubicBezTo>
                <a:close/>
              </a:path>
            </a:pathLst>
          </a:custGeom>
          <a:solidFill>
            <a:srgbClr val="FFFFFF"/>
          </a:solidFill>
          <a:ln w="541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77EFBC3-6F7C-4AD1-A429-475073A78C12}"/>
              </a:ext>
              <a:ext uri="{C183D7F6-B498-43B3-948B-1728B52AA6E4}">
                <adec:decorative xmlns:adec="http://schemas.microsoft.com/office/drawing/2017/decorative" val="1"/>
              </a:ext>
            </a:extLst>
          </p:cNvPr>
          <p:cNvSpPr/>
          <p:nvPr/>
        </p:nvSpPr>
        <p:spPr>
          <a:xfrm>
            <a:off x="804783" y="1593547"/>
            <a:ext cx="44318" cy="42632"/>
          </a:xfrm>
          <a:custGeom>
            <a:avLst/>
            <a:gdLst>
              <a:gd name="connsiteX0" fmla="*/ 44319 w 44318"/>
              <a:gd name="connsiteY0" fmla="*/ 21316 h 42632"/>
              <a:gd name="connsiteX1" fmla="*/ 22159 w 44318"/>
              <a:gd name="connsiteY1" fmla="*/ 42632 h 42632"/>
              <a:gd name="connsiteX2" fmla="*/ 0 w 44318"/>
              <a:gd name="connsiteY2" fmla="*/ 21316 h 42632"/>
              <a:gd name="connsiteX3" fmla="*/ 22159 w 44318"/>
              <a:gd name="connsiteY3" fmla="*/ 0 h 42632"/>
              <a:gd name="connsiteX4" fmla="*/ 44319 w 44318"/>
              <a:gd name="connsiteY4" fmla="*/ 21316 h 42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18" h="42632">
                <a:moveTo>
                  <a:pt x="44319" y="21316"/>
                </a:moveTo>
                <a:cubicBezTo>
                  <a:pt x="44319" y="33085"/>
                  <a:pt x="34398" y="42632"/>
                  <a:pt x="22159" y="42632"/>
                </a:cubicBezTo>
                <a:cubicBezTo>
                  <a:pt x="9921" y="42632"/>
                  <a:pt x="0" y="33085"/>
                  <a:pt x="0" y="21316"/>
                </a:cubicBezTo>
                <a:cubicBezTo>
                  <a:pt x="0" y="9543"/>
                  <a:pt x="9921" y="0"/>
                  <a:pt x="22159" y="0"/>
                </a:cubicBezTo>
                <a:cubicBezTo>
                  <a:pt x="34398" y="0"/>
                  <a:pt x="44319" y="9543"/>
                  <a:pt x="44319" y="21316"/>
                </a:cubicBezTo>
                <a:close/>
              </a:path>
            </a:pathLst>
          </a:custGeom>
          <a:solidFill>
            <a:srgbClr val="FFFFFF"/>
          </a:solidFill>
          <a:ln w="541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4573F7D-C8F1-478B-A925-1815F502BF8B}"/>
              </a:ext>
              <a:ext uri="{C183D7F6-B498-43B3-948B-1728B52AA6E4}">
                <adec:decorative xmlns:adec="http://schemas.microsoft.com/office/drawing/2017/decorative" val="1"/>
              </a:ext>
            </a:extLst>
          </p:cNvPr>
          <p:cNvSpPr/>
          <p:nvPr/>
        </p:nvSpPr>
        <p:spPr>
          <a:xfrm>
            <a:off x="886034" y="1593547"/>
            <a:ext cx="44318" cy="42632"/>
          </a:xfrm>
          <a:custGeom>
            <a:avLst/>
            <a:gdLst>
              <a:gd name="connsiteX0" fmla="*/ 44319 w 44318"/>
              <a:gd name="connsiteY0" fmla="*/ 21316 h 42632"/>
              <a:gd name="connsiteX1" fmla="*/ 22158 w 44318"/>
              <a:gd name="connsiteY1" fmla="*/ 42632 h 42632"/>
              <a:gd name="connsiteX2" fmla="*/ 0 w 44318"/>
              <a:gd name="connsiteY2" fmla="*/ 21316 h 42632"/>
              <a:gd name="connsiteX3" fmla="*/ 22158 w 44318"/>
              <a:gd name="connsiteY3" fmla="*/ 0 h 42632"/>
              <a:gd name="connsiteX4" fmla="*/ 44319 w 44318"/>
              <a:gd name="connsiteY4" fmla="*/ 21316 h 42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18" h="42632">
                <a:moveTo>
                  <a:pt x="44319" y="21316"/>
                </a:moveTo>
                <a:cubicBezTo>
                  <a:pt x="44319" y="33085"/>
                  <a:pt x="34397" y="42632"/>
                  <a:pt x="22158" y="42632"/>
                </a:cubicBezTo>
                <a:cubicBezTo>
                  <a:pt x="9921" y="42632"/>
                  <a:pt x="0" y="33085"/>
                  <a:pt x="0" y="21316"/>
                </a:cubicBezTo>
                <a:cubicBezTo>
                  <a:pt x="0" y="9543"/>
                  <a:pt x="9921" y="0"/>
                  <a:pt x="22158" y="0"/>
                </a:cubicBezTo>
                <a:cubicBezTo>
                  <a:pt x="34397" y="0"/>
                  <a:pt x="44319" y="9543"/>
                  <a:pt x="44319" y="21316"/>
                </a:cubicBezTo>
                <a:close/>
              </a:path>
            </a:pathLst>
          </a:custGeom>
          <a:solidFill>
            <a:srgbClr val="FFFFFF"/>
          </a:solidFill>
          <a:ln w="5415" cap="flat">
            <a:noFill/>
            <a:prstDash val="solid"/>
            <a:miter/>
          </a:ln>
        </p:spPr>
        <p:txBody>
          <a:bodyPr rtlCol="0" anchor="ctr"/>
          <a:lstStyle/>
          <a:p>
            <a:endParaRPr lang="en-US"/>
          </a:p>
        </p:txBody>
      </p:sp>
      <p:sp>
        <p:nvSpPr>
          <p:cNvPr id="24" name="Picture Placeholder 23">
            <a:extLst>
              <a:ext uri="{FF2B5EF4-FFF2-40B4-BE49-F238E27FC236}">
                <a16:creationId xmlns:a16="http://schemas.microsoft.com/office/drawing/2014/main" id="{7B43CAAE-255D-464D-92DC-F7382CC581E2}"/>
              </a:ext>
            </a:extLst>
          </p:cNvPr>
          <p:cNvSpPr>
            <a:spLocks noGrp="1"/>
          </p:cNvSpPr>
          <p:nvPr>
            <p:ph type="pic" sz="quarter" idx="13" hasCustomPrompt="1"/>
          </p:nvPr>
        </p:nvSpPr>
        <p:spPr>
          <a:xfrm>
            <a:off x="618881" y="1676718"/>
            <a:ext cx="5216525" cy="3678237"/>
          </a:xfrm>
        </p:spPr>
        <p:txBody>
          <a:bodyPr/>
          <a:lstStyle>
            <a:lvl1pPr algn="ctr">
              <a:defRPr sz="1200"/>
            </a:lvl1pPr>
          </a:lstStyle>
          <a:p>
            <a:r>
              <a:rPr lang="en-US" dirty="0"/>
              <a:t>Place product image here</a:t>
            </a:r>
          </a:p>
        </p:txBody>
      </p:sp>
      <p:sp>
        <p:nvSpPr>
          <p:cNvPr id="29" name="Picture Placeholder 28">
            <a:extLst>
              <a:ext uri="{FF2B5EF4-FFF2-40B4-BE49-F238E27FC236}">
                <a16:creationId xmlns:a16="http://schemas.microsoft.com/office/drawing/2014/main" id="{E120192B-417F-40D9-A4D7-F9234D88EAD9}"/>
              </a:ext>
            </a:extLst>
          </p:cNvPr>
          <p:cNvSpPr>
            <a:spLocks noGrp="1"/>
          </p:cNvSpPr>
          <p:nvPr>
            <p:ph type="pic" sz="quarter" idx="14" hasCustomPrompt="1"/>
          </p:nvPr>
        </p:nvSpPr>
        <p:spPr>
          <a:xfrm>
            <a:off x="6010275" y="2743200"/>
            <a:ext cx="4987925" cy="3205163"/>
          </a:xfrm>
        </p:spPr>
        <p:txBody>
          <a:bodyPr/>
          <a:lstStyle>
            <a:lvl1pPr algn="ctr">
              <a:defRPr sz="1200"/>
            </a:lvl1pPr>
          </a:lstStyle>
          <a:p>
            <a:r>
              <a:rPr lang="en-US" dirty="0"/>
              <a:t>Place product image here</a:t>
            </a:r>
          </a:p>
        </p:txBody>
      </p:sp>
      <p:sp>
        <p:nvSpPr>
          <p:cNvPr id="12" name="Slide Number Placeholder 11">
            <a:extLst>
              <a:ext uri="{FF2B5EF4-FFF2-40B4-BE49-F238E27FC236}">
                <a16:creationId xmlns:a16="http://schemas.microsoft.com/office/drawing/2014/main" id="{D924B719-5FF3-47AC-B36F-54999BA7908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A956D9E9-7E71-4190-B0EB-741B22870789}"/>
              </a:ext>
            </a:extLst>
          </p:cNvPr>
          <p:cNvSpPr>
            <a:spLocks noGrp="1"/>
          </p:cNvSpPr>
          <p:nvPr>
            <p:ph type="ftr" sz="quarter" idx="11"/>
          </p:nvPr>
        </p:nvSpPr>
        <p:spPr/>
        <p:txBody>
          <a:bodyPr/>
          <a:lstStyle/>
          <a:p>
            <a:r>
              <a:rPr lang="en-US"/>
              <a:t>Copyright © 2022,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D53A59D3-A526-4960-BAE1-8BD82250450A}"/>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3004716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Light - Title + 3 Phones picture insertion">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grpSp>
        <p:nvGrpSpPr>
          <p:cNvPr id="31" name="Group 30">
            <a:extLst>
              <a:ext uri="{FF2B5EF4-FFF2-40B4-BE49-F238E27FC236}">
                <a16:creationId xmlns:a16="http://schemas.microsoft.com/office/drawing/2014/main" id="{162BFCF2-D0C5-484A-BBC0-DD4A90A0AD1C}"/>
              </a:ext>
              <a:ext uri="{C183D7F6-B498-43B3-948B-1728B52AA6E4}">
                <adec:decorative xmlns:adec="http://schemas.microsoft.com/office/drawing/2017/decorative" val="1"/>
              </a:ext>
            </a:extLst>
          </p:cNvPr>
          <p:cNvGrpSpPr/>
          <p:nvPr userDrawn="1"/>
        </p:nvGrpSpPr>
        <p:grpSpPr>
          <a:xfrm>
            <a:off x="1972605" y="1767937"/>
            <a:ext cx="2079208" cy="3893148"/>
            <a:chOff x="1972605" y="1767937"/>
            <a:chExt cx="2079208" cy="3893148"/>
          </a:xfrm>
        </p:grpSpPr>
        <p:sp>
          <p:nvSpPr>
            <p:cNvPr id="4" name="Freeform: Shape 3">
              <a:extLst>
                <a:ext uri="{FF2B5EF4-FFF2-40B4-BE49-F238E27FC236}">
                  <a16:creationId xmlns:a16="http://schemas.microsoft.com/office/drawing/2014/main" id="{B47C3F79-1327-42B5-A507-77DFC0AFC1CF}"/>
                </a:ext>
              </a:extLst>
            </p:cNvPr>
            <p:cNvSpPr/>
            <p:nvPr/>
          </p:nvSpPr>
          <p:spPr>
            <a:xfrm>
              <a:off x="1972605"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70DAFCFC-4F9E-4ED4-8458-0C165B66D29D}"/>
                </a:ext>
              </a:extLst>
            </p:cNvPr>
            <p:cNvSpPr/>
            <p:nvPr/>
          </p:nvSpPr>
          <p:spPr>
            <a:xfrm>
              <a:off x="2913878" y="1855087"/>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rgbClr val="FCFCFB"/>
            </a:solidFill>
            <a:ln w="6019" cap="flat">
              <a:noFill/>
              <a:prstDash val="solid"/>
              <a:miter/>
            </a:ln>
          </p:spPr>
          <p:txBody>
            <a:bodyPr rtlCol="0" anchor="ctr"/>
            <a:lstStyle/>
            <a:p>
              <a:endParaRPr lang="en-US"/>
            </a:p>
          </p:txBody>
        </p:sp>
      </p:grpSp>
      <p:pic>
        <p:nvPicPr>
          <p:cNvPr id="17" name="Graphic 16">
            <a:extLst>
              <a:ext uri="{FF2B5EF4-FFF2-40B4-BE49-F238E27FC236}">
                <a16:creationId xmlns:a16="http://schemas.microsoft.com/office/drawing/2014/main" id="{B8FAC3FF-994F-4E44-B902-F2865E448546}"/>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93568" y="1767937"/>
            <a:ext cx="2079570" cy="3893148"/>
          </a:xfrm>
          <a:prstGeom prst="rect">
            <a:avLst/>
          </a:prstGeom>
        </p:spPr>
      </p:pic>
      <p:grpSp>
        <p:nvGrpSpPr>
          <p:cNvPr id="19" name="Group 18">
            <a:extLst>
              <a:ext uri="{FF2B5EF4-FFF2-40B4-BE49-F238E27FC236}">
                <a16:creationId xmlns:a16="http://schemas.microsoft.com/office/drawing/2014/main" id="{0DEDAA43-D5EA-454B-82F0-DC10AAB0989E}"/>
              </a:ext>
              <a:ext uri="{C183D7F6-B498-43B3-948B-1728B52AA6E4}">
                <adec:decorative xmlns:adec="http://schemas.microsoft.com/office/drawing/2017/decorative" val="1"/>
              </a:ext>
            </a:extLst>
          </p:cNvPr>
          <p:cNvGrpSpPr/>
          <p:nvPr userDrawn="1"/>
        </p:nvGrpSpPr>
        <p:grpSpPr>
          <a:xfrm>
            <a:off x="7614531" y="1767937"/>
            <a:ext cx="2079570" cy="3893148"/>
            <a:chOff x="7345064" y="2185526"/>
            <a:chExt cx="2079570" cy="3893148"/>
          </a:xfrm>
        </p:grpSpPr>
        <p:sp>
          <p:nvSpPr>
            <p:cNvPr id="20" name="Rectangle 19" hidden="1">
              <a:extLst>
                <a:ext uri="{FF2B5EF4-FFF2-40B4-BE49-F238E27FC236}">
                  <a16:creationId xmlns:a16="http://schemas.microsoft.com/office/drawing/2014/main" id="{06A1EAD9-122A-4FCD-BE51-B951F7EFBF06}"/>
                </a:ext>
              </a:extLst>
            </p:cNvPr>
            <p:cNvSpPr/>
            <p:nvPr/>
          </p:nvSpPr>
          <p:spPr>
            <a:xfrm>
              <a:off x="7397614" y="2375340"/>
              <a:ext cx="1977612" cy="3499944"/>
            </a:xfrm>
            <a:prstGeom prst="rect">
              <a:avLst/>
            </a:prstGeom>
            <a:solidFill>
              <a:srgbClr val="FBEC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hidden="1">
              <a:extLst>
                <a:ext uri="{FF2B5EF4-FFF2-40B4-BE49-F238E27FC236}">
                  <a16:creationId xmlns:a16="http://schemas.microsoft.com/office/drawing/2014/main" id="{100A0ECB-4A80-44AC-8141-8631B01F1FA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45064" y="2185526"/>
              <a:ext cx="2079570" cy="3893148"/>
            </a:xfrm>
            <a:prstGeom prst="rect">
              <a:avLst/>
            </a:prstGeom>
          </p:spPr>
        </p:pic>
      </p:grpSp>
      <p:sp>
        <p:nvSpPr>
          <p:cNvPr id="24" name="Picture Placeholder 23">
            <a:extLst>
              <a:ext uri="{FF2B5EF4-FFF2-40B4-BE49-F238E27FC236}">
                <a16:creationId xmlns:a16="http://schemas.microsoft.com/office/drawing/2014/main" id="{6D731F76-7845-4461-9727-94B80D33C955}"/>
              </a:ext>
            </a:extLst>
          </p:cNvPr>
          <p:cNvSpPr>
            <a:spLocks noGrp="1"/>
          </p:cNvSpPr>
          <p:nvPr>
            <p:ph type="pic" sz="quarter" idx="13" hasCustomPrompt="1"/>
          </p:nvPr>
        </p:nvSpPr>
        <p:spPr>
          <a:xfrm>
            <a:off x="2041525" y="1985963"/>
            <a:ext cx="1925638" cy="3429000"/>
          </a:xfrm>
        </p:spPr>
        <p:txBody>
          <a:bodyPr anchor="ctr" anchorCtr="1"/>
          <a:lstStyle>
            <a:lvl1pPr algn="ctr">
              <a:defRPr sz="1200"/>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Place product image here</a:t>
            </a:r>
          </a:p>
        </p:txBody>
      </p:sp>
      <p:sp>
        <p:nvSpPr>
          <p:cNvPr id="25" name="Freeform: Shape 24">
            <a:extLst>
              <a:ext uri="{FF2B5EF4-FFF2-40B4-BE49-F238E27FC236}">
                <a16:creationId xmlns:a16="http://schemas.microsoft.com/office/drawing/2014/main" id="{E5E62E71-A064-42EC-8795-B49761D8B3B2}"/>
              </a:ext>
              <a:ext uri="{C183D7F6-B498-43B3-948B-1728B52AA6E4}">
                <adec:decorative xmlns:adec="http://schemas.microsoft.com/office/drawing/2017/decorative" val="1"/>
              </a:ext>
            </a:extLst>
          </p:cNvPr>
          <p:cNvSpPr/>
          <p:nvPr userDrawn="1"/>
        </p:nvSpPr>
        <p:spPr>
          <a:xfrm>
            <a:off x="4800600"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grpSp>
        <p:nvGrpSpPr>
          <p:cNvPr id="32" name="Group 31">
            <a:extLst>
              <a:ext uri="{FF2B5EF4-FFF2-40B4-BE49-F238E27FC236}">
                <a16:creationId xmlns:a16="http://schemas.microsoft.com/office/drawing/2014/main" id="{C6FE2DCE-DBB8-4E43-A72A-9DE05557B02C}"/>
              </a:ext>
              <a:ext uri="{C183D7F6-B498-43B3-948B-1728B52AA6E4}">
                <adec:decorative xmlns:adec="http://schemas.microsoft.com/office/drawing/2017/decorative" val="1"/>
              </a:ext>
            </a:extLst>
          </p:cNvPr>
          <p:cNvGrpSpPr/>
          <p:nvPr userDrawn="1"/>
        </p:nvGrpSpPr>
        <p:grpSpPr>
          <a:xfrm>
            <a:off x="4820920" y="1767937"/>
            <a:ext cx="2079208" cy="3893148"/>
            <a:chOff x="1972605" y="1767937"/>
            <a:chExt cx="2079208" cy="3893148"/>
          </a:xfrm>
        </p:grpSpPr>
        <p:sp>
          <p:nvSpPr>
            <p:cNvPr id="33" name="Freeform: Shape 32">
              <a:extLst>
                <a:ext uri="{FF2B5EF4-FFF2-40B4-BE49-F238E27FC236}">
                  <a16:creationId xmlns:a16="http://schemas.microsoft.com/office/drawing/2014/main" id="{C0807BA9-4B68-49AB-8270-B145A2785FF7}"/>
                </a:ext>
              </a:extLst>
            </p:cNvPr>
            <p:cNvSpPr/>
            <p:nvPr/>
          </p:nvSpPr>
          <p:spPr>
            <a:xfrm>
              <a:off x="1972605"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3623A65-B6EC-4808-A9F0-CE19656AC767}"/>
                </a:ext>
              </a:extLst>
            </p:cNvPr>
            <p:cNvSpPr/>
            <p:nvPr/>
          </p:nvSpPr>
          <p:spPr>
            <a:xfrm>
              <a:off x="2913878" y="1855087"/>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rgbClr val="FCFCFB"/>
            </a:solidFill>
            <a:ln w="6019" cap="flat">
              <a:noFill/>
              <a:prstDash val="solid"/>
              <a:miter/>
            </a:ln>
          </p:spPr>
          <p:txBody>
            <a:bodyPr rtlCol="0" anchor="ctr"/>
            <a:lstStyle/>
            <a:p>
              <a:endParaRPr lang="en-US"/>
            </a:p>
          </p:txBody>
        </p:sp>
      </p:grpSp>
      <p:sp>
        <p:nvSpPr>
          <p:cNvPr id="35" name="Picture Placeholder 23">
            <a:extLst>
              <a:ext uri="{FF2B5EF4-FFF2-40B4-BE49-F238E27FC236}">
                <a16:creationId xmlns:a16="http://schemas.microsoft.com/office/drawing/2014/main" id="{17068FD1-59C6-4922-AF2D-F4A86A2E4FA8}"/>
              </a:ext>
            </a:extLst>
          </p:cNvPr>
          <p:cNvSpPr>
            <a:spLocks noGrp="1"/>
          </p:cNvSpPr>
          <p:nvPr>
            <p:ph type="pic" sz="quarter" idx="14" hasCustomPrompt="1"/>
          </p:nvPr>
        </p:nvSpPr>
        <p:spPr>
          <a:xfrm>
            <a:off x="4889840" y="1985963"/>
            <a:ext cx="1925638" cy="3429000"/>
          </a:xfrm>
        </p:spPr>
        <p:txBody>
          <a:bodyPr anchor="ctr" anchorCtr="1"/>
          <a:lstStyle>
            <a:lvl1pPr algn="ctr">
              <a:defRPr sz="1200"/>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Place product image here</a:t>
            </a:r>
          </a:p>
        </p:txBody>
      </p:sp>
      <p:grpSp>
        <p:nvGrpSpPr>
          <p:cNvPr id="39" name="Group 38">
            <a:extLst>
              <a:ext uri="{FF2B5EF4-FFF2-40B4-BE49-F238E27FC236}">
                <a16:creationId xmlns:a16="http://schemas.microsoft.com/office/drawing/2014/main" id="{C71B7700-B7FA-49A1-80A7-86EF4276BEC5}"/>
              </a:ext>
              <a:ext uri="{C183D7F6-B498-43B3-948B-1728B52AA6E4}">
                <adec:decorative xmlns:adec="http://schemas.microsoft.com/office/drawing/2017/decorative" val="1"/>
              </a:ext>
            </a:extLst>
          </p:cNvPr>
          <p:cNvGrpSpPr/>
          <p:nvPr userDrawn="1"/>
        </p:nvGrpSpPr>
        <p:grpSpPr>
          <a:xfrm>
            <a:off x="7653541" y="1767937"/>
            <a:ext cx="2079208" cy="3893148"/>
            <a:chOff x="1972605" y="1767937"/>
            <a:chExt cx="2079208" cy="3893148"/>
          </a:xfrm>
        </p:grpSpPr>
        <p:sp>
          <p:nvSpPr>
            <p:cNvPr id="40" name="Freeform: Shape 39">
              <a:extLst>
                <a:ext uri="{FF2B5EF4-FFF2-40B4-BE49-F238E27FC236}">
                  <a16:creationId xmlns:a16="http://schemas.microsoft.com/office/drawing/2014/main" id="{FB80D71F-AB13-4157-B01D-8D5218F0FF21}"/>
                </a:ext>
              </a:extLst>
            </p:cNvPr>
            <p:cNvSpPr/>
            <p:nvPr/>
          </p:nvSpPr>
          <p:spPr>
            <a:xfrm>
              <a:off x="1972605"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EB54F3F6-135D-4861-8902-F5E9A50DA319}"/>
                </a:ext>
              </a:extLst>
            </p:cNvPr>
            <p:cNvSpPr/>
            <p:nvPr/>
          </p:nvSpPr>
          <p:spPr>
            <a:xfrm>
              <a:off x="2913878" y="1855087"/>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rgbClr val="FCFCFB"/>
            </a:solidFill>
            <a:ln w="6019" cap="flat">
              <a:noFill/>
              <a:prstDash val="solid"/>
              <a:miter/>
            </a:ln>
          </p:spPr>
          <p:txBody>
            <a:bodyPr rtlCol="0" anchor="ctr"/>
            <a:lstStyle/>
            <a:p>
              <a:endParaRPr lang="en-US"/>
            </a:p>
          </p:txBody>
        </p:sp>
      </p:grpSp>
      <p:sp>
        <p:nvSpPr>
          <p:cNvPr id="42" name="Picture Placeholder 23">
            <a:extLst>
              <a:ext uri="{FF2B5EF4-FFF2-40B4-BE49-F238E27FC236}">
                <a16:creationId xmlns:a16="http://schemas.microsoft.com/office/drawing/2014/main" id="{64554F98-8990-4485-BD60-1E5662155979}"/>
              </a:ext>
            </a:extLst>
          </p:cNvPr>
          <p:cNvSpPr>
            <a:spLocks noGrp="1"/>
          </p:cNvSpPr>
          <p:nvPr>
            <p:ph type="pic" sz="quarter" idx="15" hasCustomPrompt="1"/>
          </p:nvPr>
        </p:nvSpPr>
        <p:spPr>
          <a:xfrm>
            <a:off x="7722461" y="1985963"/>
            <a:ext cx="1925638" cy="3429000"/>
          </a:xfrm>
        </p:spPr>
        <p:txBody>
          <a:bodyPr anchor="ctr" anchorCtr="1"/>
          <a:lstStyle>
            <a:lvl1pPr algn="ctr">
              <a:defRPr sz="1200"/>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Place product image here</a:t>
            </a:r>
          </a:p>
        </p:txBody>
      </p:sp>
      <p:sp>
        <p:nvSpPr>
          <p:cNvPr id="12" name="Slide Number Placeholder 11">
            <a:extLst>
              <a:ext uri="{FF2B5EF4-FFF2-40B4-BE49-F238E27FC236}">
                <a16:creationId xmlns:a16="http://schemas.microsoft.com/office/drawing/2014/main" id="{D924B719-5FF3-47AC-B36F-54999BA7908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A956D9E9-7E71-4190-B0EB-741B22870789}"/>
              </a:ext>
            </a:extLst>
          </p:cNvPr>
          <p:cNvSpPr>
            <a:spLocks noGrp="1"/>
          </p:cNvSpPr>
          <p:nvPr>
            <p:ph type="ftr" sz="quarter" idx="11"/>
          </p:nvPr>
        </p:nvSpPr>
        <p:spPr/>
        <p:txBody>
          <a:bodyPr/>
          <a:lstStyle/>
          <a:p>
            <a:r>
              <a:rPr lang="en-US"/>
              <a:t>Copyright © 2022,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D53A59D3-A526-4960-BAE1-8BD82250450A}"/>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580626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ght - Title/Subtitle 4 Column">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3924"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10222"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46520"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72191157-EC2D-4417-9959-2EA7D1DAFF57}"/>
              </a:ext>
            </a:extLst>
          </p:cNvPr>
          <p:cNvSpPr>
            <a:spLocks noGrp="1"/>
          </p:cNvSpPr>
          <p:nvPr>
            <p:ph type="title" hasCustomPrompt="1"/>
          </p:nvPr>
        </p:nvSpPr>
        <p:spPr/>
        <p:txBody>
          <a:bodyPr/>
          <a:lstStyle>
            <a:lvl1pPr>
              <a:defRPr/>
            </a:lvl1pPr>
          </a:lstStyle>
          <a:p>
            <a:r>
              <a:rPr lang="en-US" dirty="0"/>
              <a:t>Title</a:t>
            </a:r>
          </a:p>
        </p:txBody>
      </p:sp>
      <p:sp>
        <p:nvSpPr>
          <p:cNvPr id="2" name="Footer Placeholder 4">
            <a:extLst>
              <a:ext uri="{FF2B5EF4-FFF2-40B4-BE49-F238E27FC236}">
                <a16:creationId xmlns:a16="http://schemas.microsoft.com/office/drawing/2014/main" id="{D9828A91-6654-FC7D-854C-92CC36ACEF08}"/>
              </a:ext>
            </a:extLst>
          </p:cNvPr>
          <p:cNvSpPr>
            <a:spLocks noGrp="1"/>
          </p:cNvSpPr>
          <p:nvPr>
            <p:ph type="ftr" sz="quarter" idx="3"/>
          </p:nvPr>
        </p:nvSpPr>
        <p:spPr>
          <a:xfrm>
            <a:off x="1297641" y="6444147"/>
            <a:ext cx="3890682" cy="123111"/>
          </a:xfrm>
          <a:prstGeom prst="rect">
            <a:avLst/>
          </a:prstGeom>
        </p:spPr>
        <p:txBody>
          <a:bodyPr vert="horz" wrap="none" lIns="0" tIns="45720" rIns="0" bIns="45720" rtlCol="0" anchor="ctr"/>
          <a:lstStyle>
            <a:lvl1pPr algn="l">
              <a:defRPr lang="en-US" sz="800" b="0" i="0" kern="1200">
                <a:solidFill>
                  <a:srgbClr val="AEA8A2"/>
                </a:solidFill>
                <a:latin typeface="+mn-lt"/>
                <a:ea typeface="Open Sans Semibold" charset="0"/>
                <a:cs typeface="Open Sans Semibold" charset="0"/>
              </a:defRPr>
            </a:lvl1pPr>
          </a:lstStyle>
          <a:p>
            <a:r>
              <a:rPr lang="en-US"/>
              <a:t>Copyright © 2022, Oracle and/or its affiliates</a:t>
            </a:r>
            <a:endParaRPr lang="en-US" dirty="0"/>
          </a:p>
        </p:txBody>
      </p:sp>
      <p:sp>
        <p:nvSpPr>
          <p:cNvPr id="4" name="Slide Number Placeholder 5">
            <a:extLst>
              <a:ext uri="{FF2B5EF4-FFF2-40B4-BE49-F238E27FC236}">
                <a16:creationId xmlns:a16="http://schemas.microsoft.com/office/drawing/2014/main" id="{490282C4-0424-BA52-4AC0-9E2ED8073D4F}"/>
              </a:ext>
            </a:extLst>
          </p:cNvPr>
          <p:cNvSpPr>
            <a:spLocks noGrp="1"/>
          </p:cNvSpPr>
          <p:nvPr>
            <p:ph type="sldNum" sz="quarter" idx="4"/>
          </p:nvPr>
        </p:nvSpPr>
        <p:spPr>
          <a:xfrm>
            <a:off x="768875" y="6444147"/>
            <a:ext cx="374125" cy="123111"/>
          </a:xfrm>
          <a:prstGeom prst="rect">
            <a:avLst/>
          </a:prstGeom>
        </p:spPr>
        <p:txBody>
          <a:bodyPr vert="horz" wrap="none" lIns="0" tIns="45720" rIns="0" bIns="45720" rtlCol="0" anchor="ctr"/>
          <a:lstStyle>
            <a:lvl1pPr>
              <a:defRPr lang="en-US" sz="800" b="0" i="0" smtClean="0">
                <a:solidFill>
                  <a:srgbClr val="AEA8A2"/>
                </a:solidFill>
                <a:ea typeface="Open Sans Semibold" charset="0"/>
                <a:cs typeface="Open Sans Semibold" charset="0"/>
              </a:defRPr>
            </a:lvl1pPr>
          </a:lstStyle>
          <a:p>
            <a:fld id="{CE0362A5-B1EA-B745-B86C-13A653B9CC8E}" type="slidenum">
              <a:rPr lang="en-US" smtClean="0"/>
              <a:pPr/>
              <a:t>‹#›</a:t>
            </a:fld>
            <a:endParaRPr lang="en-US" dirty="0"/>
          </a:p>
        </p:txBody>
      </p:sp>
    </p:spTree>
    <p:extLst>
      <p:ext uri="{BB962C8B-B14F-4D97-AF65-F5344CB8AC3E}">
        <p14:creationId xmlns:p14="http://schemas.microsoft.com/office/powerpoint/2010/main" val="133806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 Title/Subtitle 4 Column">
    <p:bg>
      <p:bgRef idx="1001">
        <a:schemeClr val="bg1"/>
      </p:bgRef>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3924"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6"/>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10222"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6"/>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46520"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6"/>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1467A894-8EF4-484B-BF49-DF2E9F970DE5}"/>
              </a:ext>
            </a:extLst>
          </p:cNvPr>
          <p:cNvSpPr>
            <a:spLocks noGrp="1"/>
          </p:cNvSpPr>
          <p:nvPr>
            <p:ph type="title" hasCustomPrompt="1"/>
          </p:nvPr>
        </p:nvSpPr>
        <p:spPr/>
        <p:txBody>
          <a:bodyPr/>
          <a:lstStyle>
            <a:lvl1pPr>
              <a:defRPr/>
            </a:lvl1pPr>
          </a:lstStyle>
          <a:p>
            <a:r>
              <a:rPr lang="en-US" dirty="0"/>
              <a:t>Title</a:t>
            </a:r>
          </a:p>
        </p:txBody>
      </p:sp>
    </p:spTree>
    <p:extLst>
      <p:ext uri="{BB962C8B-B14F-4D97-AF65-F5344CB8AC3E}">
        <p14:creationId xmlns:p14="http://schemas.microsoft.com/office/powerpoint/2010/main" val="2212601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ight - Title Quad Infographic">
    <p:bg>
      <p:bgRef idx="1001">
        <a:schemeClr val="bg1"/>
      </p:bgRef>
    </p:bg>
    <p:spTree>
      <p:nvGrpSpPr>
        <p:cNvPr id="1" name=""/>
        <p:cNvGrpSpPr/>
        <p:nvPr/>
      </p:nvGrpSpPr>
      <p:grpSpPr>
        <a:xfrm>
          <a:off x="0" y="0"/>
          <a:ext cx="0" cy="0"/>
          <a:chOff x="0" y="0"/>
          <a:chExt cx="0" cy="0"/>
        </a:xfrm>
      </p:grpSpPr>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US"/>
              <a:t>Click icon to add picture</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E3EED3DC-3691-46BD-9B48-E2C270C741F9}"/>
              </a:ext>
            </a:extLst>
          </p:cNvPr>
          <p:cNvSpPr>
            <a:spLocks noGrp="1"/>
          </p:cNvSpPr>
          <p:nvPr>
            <p:ph type="title" hasCustomPrompt="1"/>
          </p:nvPr>
        </p:nvSpPr>
        <p:spPr/>
        <p:txBody>
          <a:bodyPr/>
          <a:lstStyle>
            <a:lvl1pPr>
              <a:defRPr/>
            </a:lvl1pPr>
          </a:lstStyle>
          <a:p>
            <a:r>
              <a:rPr lang="en-US" dirty="0"/>
              <a:t>Title</a:t>
            </a:r>
          </a:p>
        </p:txBody>
      </p:sp>
      <p:sp>
        <p:nvSpPr>
          <p:cNvPr id="2" name="Footer Placeholder 4">
            <a:extLst>
              <a:ext uri="{FF2B5EF4-FFF2-40B4-BE49-F238E27FC236}">
                <a16:creationId xmlns:a16="http://schemas.microsoft.com/office/drawing/2014/main" id="{999596EA-A334-9023-E58D-171C27B50587}"/>
              </a:ext>
            </a:extLst>
          </p:cNvPr>
          <p:cNvSpPr>
            <a:spLocks noGrp="1"/>
          </p:cNvSpPr>
          <p:nvPr>
            <p:ph type="ftr" sz="quarter" idx="3"/>
          </p:nvPr>
        </p:nvSpPr>
        <p:spPr>
          <a:xfrm>
            <a:off x="1297641" y="6444147"/>
            <a:ext cx="3890682" cy="123111"/>
          </a:xfrm>
          <a:prstGeom prst="rect">
            <a:avLst/>
          </a:prstGeom>
        </p:spPr>
        <p:txBody>
          <a:bodyPr vert="horz" wrap="none" lIns="0" tIns="45720" rIns="0" bIns="45720" rtlCol="0" anchor="ctr"/>
          <a:lstStyle>
            <a:lvl1pPr algn="l">
              <a:defRPr lang="en-US" sz="800" b="0" i="0" kern="1200">
                <a:solidFill>
                  <a:srgbClr val="AEA8A2"/>
                </a:solidFill>
                <a:latin typeface="+mn-lt"/>
                <a:ea typeface="Open Sans Semibold" charset="0"/>
                <a:cs typeface="Open Sans Semibold" charset="0"/>
              </a:defRPr>
            </a:lvl1pPr>
          </a:lstStyle>
          <a:p>
            <a:r>
              <a:rPr lang="en-US"/>
              <a:t>Copyright © 2022, Oracle and/or its affiliates</a:t>
            </a:r>
            <a:endParaRPr lang="en-US" dirty="0"/>
          </a:p>
        </p:txBody>
      </p:sp>
      <p:sp>
        <p:nvSpPr>
          <p:cNvPr id="3" name="Slide Number Placeholder 5">
            <a:extLst>
              <a:ext uri="{FF2B5EF4-FFF2-40B4-BE49-F238E27FC236}">
                <a16:creationId xmlns:a16="http://schemas.microsoft.com/office/drawing/2014/main" id="{33C7F34C-3208-8169-36B0-8E7EFF51B4DE}"/>
              </a:ext>
            </a:extLst>
          </p:cNvPr>
          <p:cNvSpPr>
            <a:spLocks noGrp="1"/>
          </p:cNvSpPr>
          <p:nvPr>
            <p:ph type="sldNum" sz="quarter" idx="4"/>
          </p:nvPr>
        </p:nvSpPr>
        <p:spPr>
          <a:xfrm>
            <a:off x="768875" y="6444147"/>
            <a:ext cx="374125" cy="123111"/>
          </a:xfrm>
          <a:prstGeom prst="rect">
            <a:avLst/>
          </a:prstGeom>
        </p:spPr>
        <p:txBody>
          <a:bodyPr vert="horz" wrap="none" lIns="0" tIns="45720" rIns="0" bIns="45720" rtlCol="0" anchor="ctr"/>
          <a:lstStyle>
            <a:lvl1pPr>
              <a:defRPr lang="en-US" sz="800" b="0" i="0" smtClean="0">
                <a:solidFill>
                  <a:srgbClr val="AEA8A2"/>
                </a:solidFill>
                <a:ea typeface="Open Sans Semibold" charset="0"/>
                <a:cs typeface="Open Sans Semibold" charset="0"/>
              </a:defRPr>
            </a:lvl1pPr>
          </a:lstStyle>
          <a:p>
            <a:fld id="{CE0362A5-B1EA-B745-B86C-13A653B9CC8E}" type="slidenum">
              <a:rPr lang="en-US" smtClean="0"/>
              <a:pPr/>
              <a:t>‹#›</a:t>
            </a:fld>
            <a:endParaRPr lang="en-US" dirty="0"/>
          </a:p>
        </p:txBody>
      </p:sp>
    </p:spTree>
    <p:extLst>
      <p:ext uri="{BB962C8B-B14F-4D97-AF65-F5344CB8AC3E}">
        <p14:creationId xmlns:p14="http://schemas.microsoft.com/office/powerpoint/2010/main" val="36113270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14698CB0-77BC-6148-8112-EFC83C0F580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a:extLst>
              <a:ext uri="{FF2B5EF4-FFF2-40B4-BE49-F238E27FC236}">
                <a16:creationId xmlns:a16="http://schemas.microsoft.com/office/drawing/2014/main" id="{35CB6F3B-CCE4-4193-8EAA-C4A6D27C7DAD}"/>
              </a:ext>
            </a:extLst>
          </p:cNvPr>
          <p:cNvSpPr>
            <a:spLocks noGrp="1"/>
          </p:cNvSpPr>
          <p:nvPr>
            <p:ph type="title" hasCustomPrompt="1"/>
          </p:nvPr>
        </p:nvSpPr>
        <p:spPr/>
        <p:txBody>
          <a:bodyPr/>
          <a:lstStyle>
            <a:lvl1pPr>
              <a:defRPr/>
            </a:lvl1pPr>
          </a:lstStyle>
          <a:p>
            <a:r>
              <a:rPr lang="en-US" dirty="0"/>
              <a:t>Title</a:t>
            </a:r>
          </a:p>
        </p:txBody>
      </p:sp>
      <p:sp>
        <p:nvSpPr>
          <p:cNvPr id="2" name="Footer Placeholder 4">
            <a:extLst>
              <a:ext uri="{FF2B5EF4-FFF2-40B4-BE49-F238E27FC236}">
                <a16:creationId xmlns:a16="http://schemas.microsoft.com/office/drawing/2014/main" id="{6A029E0B-3F50-68D4-ED12-1C1CF205A47C}"/>
              </a:ext>
            </a:extLst>
          </p:cNvPr>
          <p:cNvSpPr>
            <a:spLocks noGrp="1"/>
          </p:cNvSpPr>
          <p:nvPr>
            <p:ph type="ftr" sz="quarter" idx="3"/>
          </p:nvPr>
        </p:nvSpPr>
        <p:spPr>
          <a:xfrm>
            <a:off x="1297641" y="6444147"/>
            <a:ext cx="3890682" cy="123111"/>
          </a:xfrm>
          <a:prstGeom prst="rect">
            <a:avLst/>
          </a:prstGeom>
        </p:spPr>
        <p:txBody>
          <a:bodyPr vert="horz" wrap="none" lIns="0" tIns="45720" rIns="0" bIns="45720" rtlCol="0" anchor="ctr"/>
          <a:lstStyle>
            <a:lvl1pPr algn="l">
              <a:defRPr lang="en-US" sz="800" b="0" i="0" kern="1200">
                <a:solidFill>
                  <a:srgbClr val="AEA8A2"/>
                </a:solidFill>
                <a:latin typeface="+mn-lt"/>
                <a:ea typeface="Open Sans Semibold" charset="0"/>
                <a:cs typeface="Open Sans Semibold" charset="0"/>
              </a:defRPr>
            </a:lvl1pPr>
          </a:lstStyle>
          <a:p>
            <a:r>
              <a:rPr lang="en-US"/>
              <a:t>Copyright © 2022, Oracle and/or its affiliates</a:t>
            </a:r>
            <a:endParaRPr lang="en-US" dirty="0"/>
          </a:p>
        </p:txBody>
      </p:sp>
      <p:sp>
        <p:nvSpPr>
          <p:cNvPr id="3" name="Slide Number Placeholder 5">
            <a:extLst>
              <a:ext uri="{FF2B5EF4-FFF2-40B4-BE49-F238E27FC236}">
                <a16:creationId xmlns:a16="http://schemas.microsoft.com/office/drawing/2014/main" id="{1F332342-B499-8A05-16B7-F2C9661E1911}"/>
              </a:ext>
            </a:extLst>
          </p:cNvPr>
          <p:cNvSpPr>
            <a:spLocks noGrp="1"/>
          </p:cNvSpPr>
          <p:nvPr>
            <p:ph type="sldNum" sz="quarter" idx="4"/>
          </p:nvPr>
        </p:nvSpPr>
        <p:spPr>
          <a:xfrm>
            <a:off x="768875" y="6444147"/>
            <a:ext cx="374125" cy="123111"/>
          </a:xfrm>
          <a:prstGeom prst="rect">
            <a:avLst/>
          </a:prstGeom>
        </p:spPr>
        <p:txBody>
          <a:bodyPr vert="horz" wrap="none" lIns="0" tIns="45720" rIns="0" bIns="45720" rtlCol="0" anchor="ctr"/>
          <a:lstStyle>
            <a:lvl1pPr>
              <a:defRPr lang="en-US" sz="800" b="0" i="0" smtClean="0">
                <a:solidFill>
                  <a:srgbClr val="AEA8A2"/>
                </a:solidFill>
                <a:ea typeface="Open Sans Semibold" charset="0"/>
                <a:cs typeface="Open Sans Semibold" charset="0"/>
              </a:defRPr>
            </a:lvl1pPr>
          </a:lstStyle>
          <a:p>
            <a:fld id="{CE0362A5-B1EA-B745-B86C-13A653B9CC8E}" type="slidenum">
              <a:rPr lang="en-US" smtClean="0"/>
              <a:pPr/>
              <a:t>‹#›</a:t>
            </a:fld>
            <a:endParaRPr lang="en-US" dirty="0"/>
          </a:p>
        </p:txBody>
      </p:sp>
    </p:spTree>
    <p:extLst>
      <p:ext uri="{BB962C8B-B14F-4D97-AF65-F5344CB8AC3E}">
        <p14:creationId xmlns:p14="http://schemas.microsoft.com/office/powerpoint/2010/main" val="357756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ark - Title Quad Infographic">
    <p:bg>
      <p:bgRef idx="1001">
        <a:schemeClr val="bg1"/>
      </p:bgRef>
    </p:bg>
    <p:spTree>
      <p:nvGrpSpPr>
        <p:cNvPr id="1" name=""/>
        <p:cNvGrpSpPr/>
        <p:nvPr/>
      </p:nvGrpSpPr>
      <p:grpSpPr>
        <a:xfrm>
          <a:off x="0" y="0"/>
          <a:ext cx="0" cy="0"/>
          <a:chOff x="0" y="0"/>
          <a:chExt cx="0" cy="0"/>
        </a:xfrm>
      </p:grpSpPr>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83207C4-681D-4388-B80E-EE2FA349AF02}"/>
              </a:ext>
            </a:extLst>
          </p:cNvPr>
          <p:cNvSpPr>
            <a:spLocks noGrp="1"/>
          </p:cNvSpPr>
          <p:nvPr>
            <p:ph type="title" hasCustomPrompt="1"/>
          </p:nvPr>
        </p:nvSpPr>
        <p:spPr/>
        <p:txBody>
          <a:bodyPr/>
          <a:lstStyle>
            <a:lvl1pPr>
              <a:defRPr/>
            </a:lvl1pPr>
          </a:lstStyle>
          <a:p>
            <a:r>
              <a:rPr lang="en-US" dirty="0"/>
              <a:t>Title</a:t>
            </a:r>
          </a:p>
        </p:txBody>
      </p:sp>
      <p:sp>
        <p:nvSpPr>
          <p:cNvPr id="2" name="Footer Placeholder 4">
            <a:extLst>
              <a:ext uri="{FF2B5EF4-FFF2-40B4-BE49-F238E27FC236}">
                <a16:creationId xmlns:a16="http://schemas.microsoft.com/office/drawing/2014/main" id="{B6FAFDF2-9BF3-0E38-681E-B81CFD92AEAE}"/>
              </a:ext>
            </a:extLst>
          </p:cNvPr>
          <p:cNvSpPr>
            <a:spLocks noGrp="1"/>
          </p:cNvSpPr>
          <p:nvPr>
            <p:ph type="ftr" sz="quarter" idx="3"/>
          </p:nvPr>
        </p:nvSpPr>
        <p:spPr>
          <a:xfrm>
            <a:off x="1297641" y="6444147"/>
            <a:ext cx="3890682" cy="123111"/>
          </a:xfrm>
          <a:prstGeom prst="rect">
            <a:avLst/>
          </a:prstGeom>
        </p:spPr>
        <p:txBody>
          <a:bodyPr vert="horz" wrap="none" lIns="0" tIns="45720" rIns="0" bIns="45720" rtlCol="0" anchor="ctr"/>
          <a:lstStyle>
            <a:lvl1pPr algn="l">
              <a:defRPr lang="en-US" sz="800" b="0" i="0" kern="1200">
                <a:solidFill>
                  <a:srgbClr val="AEA8A2"/>
                </a:solidFill>
                <a:latin typeface="+mn-lt"/>
                <a:ea typeface="Open Sans Semibold" charset="0"/>
                <a:cs typeface="Open Sans Semibold" charset="0"/>
              </a:defRPr>
            </a:lvl1pPr>
          </a:lstStyle>
          <a:p>
            <a:r>
              <a:rPr lang="en-US"/>
              <a:t>Copyright © 2022, Oracle and/or its affiliates</a:t>
            </a:r>
            <a:endParaRPr lang="en-US" dirty="0"/>
          </a:p>
        </p:txBody>
      </p:sp>
      <p:sp>
        <p:nvSpPr>
          <p:cNvPr id="3" name="Slide Number Placeholder 5">
            <a:extLst>
              <a:ext uri="{FF2B5EF4-FFF2-40B4-BE49-F238E27FC236}">
                <a16:creationId xmlns:a16="http://schemas.microsoft.com/office/drawing/2014/main" id="{467CA2C1-D279-7178-7040-487D4C733A9C}"/>
              </a:ext>
            </a:extLst>
          </p:cNvPr>
          <p:cNvSpPr>
            <a:spLocks noGrp="1"/>
          </p:cNvSpPr>
          <p:nvPr>
            <p:ph type="sldNum" sz="quarter" idx="4"/>
          </p:nvPr>
        </p:nvSpPr>
        <p:spPr>
          <a:xfrm>
            <a:off x="768875" y="6444147"/>
            <a:ext cx="374125" cy="123111"/>
          </a:xfrm>
          <a:prstGeom prst="rect">
            <a:avLst/>
          </a:prstGeom>
        </p:spPr>
        <p:txBody>
          <a:bodyPr vert="horz" wrap="none" lIns="0" tIns="45720" rIns="0" bIns="45720" rtlCol="0" anchor="ctr"/>
          <a:lstStyle>
            <a:lvl1pPr>
              <a:defRPr lang="en-US" sz="800" b="0" i="0" smtClean="0">
                <a:solidFill>
                  <a:srgbClr val="AEA8A2"/>
                </a:solidFill>
                <a:ea typeface="Open Sans Semibold" charset="0"/>
                <a:cs typeface="Open Sans Semibold" charset="0"/>
              </a:defRPr>
            </a:lvl1pPr>
          </a:lstStyle>
          <a:p>
            <a:fld id="{CE0362A5-B1EA-B745-B86C-13A653B9CC8E}" type="slidenum">
              <a:rPr lang="en-US" smtClean="0"/>
              <a:pPr/>
              <a:t>‹#›</a:t>
            </a:fld>
            <a:endParaRPr lang="en-US" dirty="0"/>
          </a:p>
        </p:txBody>
      </p:sp>
    </p:spTree>
    <p:extLst>
      <p:ext uri="{BB962C8B-B14F-4D97-AF65-F5344CB8AC3E}">
        <p14:creationId xmlns:p14="http://schemas.microsoft.com/office/powerpoint/2010/main" val="754803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ight - Numbered Outlin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2" name="Footer Placeholder 4">
            <a:extLst>
              <a:ext uri="{FF2B5EF4-FFF2-40B4-BE49-F238E27FC236}">
                <a16:creationId xmlns:a16="http://schemas.microsoft.com/office/drawing/2014/main" id="{9C8E63AF-B50B-C5D8-EE28-ADB57BC5E661}"/>
              </a:ext>
            </a:extLst>
          </p:cNvPr>
          <p:cNvSpPr>
            <a:spLocks noGrp="1"/>
          </p:cNvSpPr>
          <p:nvPr>
            <p:ph type="ftr" sz="quarter" idx="3"/>
          </p:nvPr>
        </p:nvSpPr>
        <p:spPr>
          <a:xfrm>
            <a:off x="1297641" y="6444147"/>
            <a:ext cx="3890682" cy="123111"/>
          </a:xfrm>
          <a:prstGeom prst="rect">
            <a:avLst/>
          </a:prstGeom>
        </p:spPr>
        <p:txBody>
          <a:bodyPr vert="horz" wrap="none" lIns="0" tIns="45720" rIns="0" bIns="45720" rtlCol="0" anchor="ctr"/>
          <a:lstStyle>
            <a:lvl1pPr algn="l">
              <a:defRPr lang="en-US" sz="800" b="0" i="0" kern="1200">
                <a:solidFill>
                  <a:srgbClr val="AEA8A2"/>
                </a:solidFill>
                <a:latin typeface="+mn-lt"/>
                <a:ea typeface="Open Sans Semibold" charset="0"/>
                <a:cs typeface="Open Sans Semibold" charset="0"/>
              </a:defRPr>
            </a:lvl1pPr>
          </a:lstStyle>
          <a:p>
            <a:r>
              <a:rPr lang="en-US"/>
              <a:t>Copyright © 2022, Oracle and/or its affiliates</a:t>
            </a:r>
            <a:endParaRPr lang="en-US" dirty="0"/>
          </a:p>
        </p:txBody>
      </p:sp>
      <p:sp>
        <p:nvSpPr>
          <p:cNvPr id="3" name="Slide Number Placeholder 5">
            <a:extLst>
              <a:ext uri="{FF2B5EF4-FFF2-40B4-BE49-F238E27FC236}">
                <a16:creationId xmlns:a16="http://schemas.microsoft.com/office/drawing/2014/main" id="{443DDC1B-652B-B31A-14EB-836E39D7B23B}"/>
              </a:ext>
            </a:extLst>
          </p:cNvPr>
          <p:cNvSpPr>
            <a:spLocks noGrp="1"/>
          </p:cNvSpPr>
          <p:nvPr>
            <p:ph type="sldNum" sz="quarter" idx="4"/>
          </p:nvPr>
        </p:nvSpPr>
        <p:spPr>
          <a:xfrm>
            <a:off x="768875" y="6444147"/>
            <a:ext cx="374125" cy="123111"/>
          </a:xfrm>
          <a:prstGeom prst="rect">
            <a:avLst/>
          </a:prstGeom>
        </p:spPr>
        <p:txBody>
          <a:bodyPr vert="horz" wrap="none" lIns="0" tIns="45720" rIns="0" bIns="45720" rtlCol="0" anchor="ctr"/>
          <a:lstStyle>
            <a:lvl1pPr>
              <a:defRPr lang="en-US" sz="800" b="0" i="0" smtClean="0">
                <a:solidFill>
                  <a:srgbClr val="AEA8A2"/>
                </a:solidFill>
                <a:ea typeface="Open Sans Semibold" charset="0"/>
                <a:cs typeface="Open Sans Semibold" charset="0"/>
              </a:defRPr>
            </a:lvl1pPr>
          </a:lstStyle>
          <a:p>
            <a:fld id="{CE0362A5-B1EA-B745-B86C-13A653B9CC8E}" type="slidenum">
              <a:rPr lang="en-US" smtClean="0"/>
              <a:pPr/>
              <a:t>‹#›</a:t>
            </a:fld>
            <a:endParaRPr lang="en-US" dirty="0"/>
          </a:p>
        </p:txBody>
      </p:sp>
    </p:spTree>
    <p:extLst>
      <p:ext uri="{BB962C8B-B14F-4D97-AF65-F5344CB8AC3E}">
        <p14:creationId xmlns:p14="http://schemas.microsoft.com/office/powerpoint/2010/main" val="393137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ark - Numbered Outline">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2" name="Footer Placeholder 4">
            <a:extLst>
              <a:ext uri="{FF2B5EF4-FFF2-40B4-BE49-F238E27FC236}">
                <a16:creationId xmlns:a16="http://schemas.microsoft.com/office/drawing/2014/main" id="{A447F3BA-570C-6853-82F1-F8968AC7C19D}"/>
              </a:ext>
            </a:extLst>
          </p:cNvPr>
          <p:cNvSpPr>
            <a:spLocks noGrp="1"/>
          </p:cNvSpPr>
          <p:nvPr>
            <p:ph type="ftr" sz="quarter" idx="3"/>
          </p:nvPr>
        </p:nvSpPr>
        <p:spPr>
          <a:xfrm>
            <a:off x="1297641" y="6444147"/>
            <a:ext cx="3890682" cy="123111"/>
          </a:xfrm>
          <a:prstGeom prst="rect">
            <a:avLst/>
          </a:prstGeom>
        </p:spPr>
        <p:txBody>
          <a:bodyPr vert="horz" wrap="none" lIns="0" tIns="45720" rIns="0" bIns="45720" rtlCol="0" anchor="ctr"/>
          <a:lstStyle>
            <a:lvl1pPr algn="l">
              <a:defRPr lang="en-US" sz="800" b="0" i="0" kern="1200">
                <a:solidFill>
                  <a:srgbClr val="AEA8A2"/>
                </a:solidFill>
                <a:latin typeface="+mn-lt"/>
                <a:ea typeface="Open Sans Semibold" charset="0"/>
                <a:cs typeface="Open Sans Semibold" charset="0"/>
              </a:defRPr>
            </a:lvl1pPr>
          </a:lstStyle>
          <a:p>
            <a:r>
              <a:rPr lang="en-US"/>
              <a:t>Copyright © 2022, Oracle and/or its affiliates</a:t>
            </a:r>
            <a:endParaRPr lang="en-US" dirty="0"/>
          </a:p>
        </p:txBody>
      </p:sp>
      <p:sp>
        <p:nvSpPr>
          <p:cNvPr id="3" name="Slide Number Placeholder 5">
            <a:extLst>
              <a:ext uri="{FF2B5EF4-FFF2-40B4-BE49-F238E27FC236}">
                <a16:creationId xmlns:a16="http://schemas.microsoft.com/office/drawing/2014/main" id="{B4143010-55DF-8B27-9AC6-26DFEE08BE31}"/>
              </a:ext>
            </a:extLst>
          </p:cNvPr>
          <p:cNvSpPr>
            <a:spLocks noGrp="1"/>
          </p:cNvSpPr>
          <p:nvPr>
            <p:ph type="sldNum" sz="quarter" idx="4"/>
          </p:nvPr>
        </p:nvSpPr>
        <p:spPr>
          <a:xfrm>
            <a:off x="768875" y="6444147"/>
            <a:ext cx="374125" cy="123111"/>
          </a:xfrm>
          <a:prstGeom prst="rect">
            <a:avLst/>
          </a:prstGeom>
        </p:spPr>
        <p:txBody>
          <a:bodyPr vert="horz" wrap="none" lIns="0" tIns="45720" rIns="0" bIns="45720" rtlCol="0" anchor="ctr"/>
          <a:lstStyle>
            <a:lvl1pPr>
              <a:defRPr lang="en-US" sz="800" b="0" i="0" smtClean="0">
                <a:solidFill>
                  <a:srgbClr val="AEA8A2"/>
                </a:solidFill>
                <a:ea typeface="Open Sans Semibold" charset="0"/>
                <a:cs typeface="Open Sans Semibold" charset="0"/>
              </a:defRPr>
            </a:lvl1pPr>
          </a:lstStyle>
          <a:p>
            <a:fld id="{CE0362A5-B1EA-B745-B86C-13A653B9CC8E}" type="slidenum">
              <a:rPr lang="en-US" smtClean="0"/>
              <a:pPr/>
              <a:t>‹#›</a:t>
            </a:fld>
            <a:endParaRPr lang="en-US" dirty="0"/>
          </a:p>
        </p:txBody>
      </p:sp>
    </p:spTree>
    <p:extLst>
      <p:ext uri="{BB962C8B-B14F-4D97-AF65-F5344CB8AC3E}">
        <p14:creationId xmlns:p14="http://schemas.microsoft.com/office/powerpoint/2010/main" val="230418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ight - Numbered Outline 2 Column">
    <p:bg>
      <p:bgPr>
        <a:solidFill>
          <a:schemeClr val="bg1"/>
        </a:solidFill>
        <a:effectLst/>
      </p:bgPr>
    </p:bg>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9" name="Text Placeholder 3">
            <a:extLst>
              <a:ext uri="{FF2B5EF4-FFF2-40B4-BE49-F238E27FC236}">
                <a16:creationId xmlns:a16="http://schemas.microsoft.com/office/drawing/2014/main" id="{93AB42C3-C7C2-47CD-8E87-C5D5963E7A0E}"/>
              </a:ext>
            </a:extLst>
          </p:cNvPr>
          <p:cNvSpPr>
            <a:spLocks noGrp="1"/>
          </p:cNvSpPr>
          <p:nvPr>
            <p:ph type="body" sz="quarter" idx="48"/>
          </p:nvPr>
        </p:nvSpPr>
        <p:spPr>
          <a:xfrm>
            <a:off x="6364986"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4">
            <a:extLst>
              <a:ext uri="{FF2B5EF4-FFF2-40B4-BE49-F238E27FC236}">
                <a16:creationId xmlns:a16="http://schemas.microsoft.com/office/drawing/2014/main" id="{9CBEEF90-FC4F-26E5-80F6-AD751FAB0BA1}"/>
              </a:ext>
            </a:extLst>
          </p:cNvPr>
          <p:cNvSpPr>
            <a:spLocks noGrp="1"/>
          </p:cNvSpPr>
          <p:nvPr>
            <p:ph type="ftr" sz="quarter" idx="3"/>
          </p:nvPr>
        </p:nvSpPr>
        <p:spPr>
          <a:xfrm>
            <a:off x="1297641" y="6444147"/>
            <a:ext cx="3890682" cy="123111"/>
          </a:xfrm>
          <a:prstGeom prst="rect">
            <a:avLst/>
          </a:prstGeom>
        </p:spPr>
        <p:txBody>
          <a:bodyPr vert="horz" wrap="none" lIns="0" tIns="45720" rIns="0" bIns="45720" rtlCol="0" anchor="ctr"/>
          <a:lstStyle>
            <a:lvl1pPr algn="l">
              <a:defRPr lang="en-US" sz="800" b="0" i="0" kern="1200">
                <a:solidFill>
                  <a:srgbClr val="AEA8A2"/>
                </a:solidFill>
                <a:latin typeface="+mn-lt"/>
                <a:ea typeface="Open Sans Semibold" charset="0"/>
                <a:cs typeface="Open Sans Semibold" charset="0"/>
              </a:defRPr>
            </a:lvl1pPr>
          </a:lstStyle>
          <a:p>
            <a:r>
              <a:rPr lang="en-US"/>
              <a:t>Copyright © 2022, Oracle and/or its affiliates</a:t>
            </a:r>
            <a:endParaRPr lang="en-US" dirty="0"/>
          </a:p>
        </p:txBody>
      </p:sp>
      <p:sp>
        <p:nvSpPr>
          <p:cNvPr id="3" name="Slide Number Placeholder 5">
            <a:extLst>
              <a:ext uri="{FF2B5EF4-FFF2-40B4-BE49-F238E27FC236}">
                <a16:creationId xmlns:a16="http://schemas.microsoft.com/office/drawing/2014/main" id="{B7CC6426-D0FF-0D12-3706-8A44C42703A3}"/>
              </a:ext>
            </a:extLst>
          </p:cNvPr>
          <p:cNvSpPr>
            <a:spLocks noGrp="1"/>
          </p:cNvSpPr>
          <p:nvPr>
            <p:ph type="sldNum" sz="quarter" idx="4"/>
          </p:nvPr>
        </p:nvSpPr>
        <p:spPr>
          <a:xfrm>
            <a:off x="768875" y="6444147"/>
            <a:ext cx="374125" cy="123111"/>
          </a:xfrm>
          <a:prstGeom prst="rect">
            <a:avLst/>
          </a:prstGeom>
        </p:spPr>
        <p:txBody>
          <a:bodyPr vert="horz" wrap="none" lIns="0" tIns="45720" rIns="0" bIns="45720" rtlCol="0" anchor="ctr"/>
          <a:lstStyle>
            <a:lvl1pPr>
              <a:defRPr lang="en-US" sz="800" b="0" i="0" smtClean="0">
                <a:solidFill>
                  <a:srgbClr val="AEA8A2"/>
                </a:solidFill>
                <a:ea typeface="Open Sans Semibold" charset="0"/>
                <a:cs typeface="Open Sans Semibold" charset="0"/>
              </a:defRPr>
            </a:lvl1pPr>
          </a:lstStyle>
          <a:p>
            <a:fld id="{CE0362A5-B1EA-B745-B86C-13A653B9CC8E}" type="slidenum">
              <a:rPr lang="en-US" smtClean="0"/>
              <a:pPr/>
              <a:t>‹#›</a:t>
            </a:fld>
            <a:endParaRPr lang="en-US" dirty="0"/>
          </a:p>
        </p:txBody>
      </p:sp>
    </p:spTree>
    <p:extLst>
      <p:ext uri="{BB962C8B-B14F-4D97-AF65-F5344CB8AC3E}">
        <p14:creationId xmlns:p14="http://schemas.microsoft.com/office/powerpoint/2010/main" val="2772059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ark - Numbered Outline 2 Column">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9" name="Text Placeholder 3">
            <a:extLst>
              <a:ext uri="{FF2B5EF4-FFF2-40B4-BE49-F238E27FC236}">
                <a16:creationId xmlns:a16="http://schemas.microsoft.com/office/drawing/2014/main" id="{65B0AED4-660C-4741-9A22-50FB3CA4ABA7}"/>
              </a:ext>
            </a:extLst>
          </p:cNvPr>
          <p:cNvSpPr>
            <a:spLocks noGrp="1"/>
          </p:cNvSpPr>
          <p:nvPr>
            <p:ph type="body" sz="quarter" idx="48"/>
          </p:nvPr>
        </p:nvSpPr>
        <p:spPr>
          <a:xfrm>
            <a:off x="6366095"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4">
            <a:extLst>
              <a:ext uri="{FF2B5EF4-FFF2-40B4-BE49-F238E27FC236}">
                <a16:creationId xmlns:a16="http://schemas.microsoft.com/office/drawing/2014/main" id="{C95C7392-6B12-1D13-919E-3D64BA69E89A}"/>
              </a:ext>
            </a:extLst>
          </p:cNvPr>
          <p:cNvSpPr>
            <a:spLocks noGrp="1"/>
          </p:cNvSpPr>
          <p:nvPr>
            <p:ph type="ftr" sz="quarter" idx="3"/>
          </p:nvPr>
        </p:nvSpPr>
        <p:spPr>
          <a:xfrm>
            <a:off x="1297641" y="6444147"/>
            <a:ext cx="3890682" cy="123111"/>
          </a:xfrm>
          <a:prstGeom prst="rect">
            <a:avLst/>
          </a:prstGeom>
        </p:spPr>
        <p:txBody>
          <a:bodyPr vert="horz" wrap="none" lIns="0" tIns="45720" rIns="0" bIns="45720" rtlCol="0" anchor="ctr"/>
          <a:lstStyle>
            <a:lvl1pPr algn="l">
              <a:defRPr lang="en-US" sz="800" b="0" i="0" kern="1200">
                <a:solidFill>
                  <a:srgbClr val="AEA8A2"/>
                </a:solidFill>
                <a:latin typeface="+mn-lt"/>
                <a:ea typeface="Open Sans Semibold" charset="0"/>
                <a:cs typeface="Open Sans Semibold" charset="0"/>
              </a:defRPr>
            </a:lvl1pPr>
          </a:lstStyle>
          <a:p>
            <a:r>
              <a:rPr lang="en-US"/>
              <a:t>Copyright © 2022, Oracle and/or its affiliates</a:t>
            </a:r>
            <a:endParaRPr lang="en-US" dirty="0"/>
          </a:p>
        </p:txBody>
      </p:sp>
      <p:sp>
        <p:nvSpPr>
          <p:cNvPr id="3" name="Slide Number Placeholder 5">
            <a:extLst>
              <a:ext uri="{FF2B5EF4-FFF2-40B4-BE49-F238E27FC236}">
                <a16:creationId xmlns:a16="http://schemas.microsoft.com/office/drawing/2014/main" id="{B5A8BE6E-8A6F-3FA8-FA40-8BEA649E7A21}"/>
              </a:ext>
            </a:extLst>
          </p:cNvPr>
          <p:cNvSpPr>
            <a:spLocks noGrp="1"/>
          </p:cNvSpPr>
          <p:nvPr>
            <p:ph type="sldNum" sz="quarter" idx="4"/>
          </p:nvPr>
        </p:nvSpPr>
        <p:spPr>
          <a:xfrm>
            <a:off x="768875" y="6444147"/>
            <a:ext cx="374125" cy="123111"/>
          </a:xfrm>
          <a:prstGeom prst="rect">
            <a:avLst/>
          </a:prstGeom>
        </p:spPr>
        <p:txBody>
          <a:bodyPr vert="horz" wrap="none" lIns="0" tIns="45720" rIns="0" bIns="45720" rtlCol="0" anchor="ctr"/>
          <a:lstStyle>
            <a:lvl1pPr>
              <a:defRPr lang="en-US" sz="800" b="0" i="0" smtClean="0">
                <a:solidFill>
                  <a:srgbClr val="AEA8A2"/>
                </a:solidFill>
                <a:ea typeface="Open Sans Semibold" charset="0"/>
                <a:cs typeface="Open Sans Semibold" charset="0"/>
              </a:defRPr>
            </a:lvl1pPr>
          </a:lstStyle>
          <a:p>
            <a:fld id="{CE0362A5-B1EA-B745-B86C-13A653B9CC8E}" type="slidenum">
              <a:rPr lang="en-US" smtClean="0"/>
              <a:pPr/>
              <a:t>‹#›</a:t>
            </a:fld>
            <a:endParaRPr lang="en-US" dirty="0"/>
          </a:p>
        </p:txBody>
      </p:sp>
    </p:spTree>
    <p:extLst>
      <p:ext uri="{BB962C8B-B14F-4D97-AF65-F5344CB8AC3E}">
        <p14:creationId xmlns:p14="http://schemas.microsoft.com/office/powerpoint/2010/main" val="31636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ight - Title/Subtitle Quad Infographic">
    <p:bg>
      <p:bgRef idx="1001">
        <a:schemeClr val="bg1"/>
      </p:bgRef>
    </p:bg>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2836A0A9-B46B-8E44-BD88-E6FFEC5F942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lvl1pPr>
          </a:lstStyle>
          <a:p>
            <a:r>
              <a:rPr lang="en-US" dirty="0"/>
              <a:t>Title</a:t>
            </a:r>
          </a:p>
        </p:txBody>
      </p:sp>
      <p:sp>
        <p:nvSpPr>
          <p:cNvPr id="2" name="Footer Placeholder 4">
            <a:extLst>
              <a:ext uri="{FF2B5EF4-FFF2-40B4-BE49-F238E27FC236}">
                <a16:creationId xmlns:a16="http://schemas.microsoft.com/office/drawing/2014/main" id="{660817FB-01FD-9E26-3AFD-9DE137917996}"/>
              </a:ext>
            </a:extLst>
          </p:cNvPr>
          <p:cNvSpPr>
            <a:spLocks noGrp="1"/>
          </p:cNvSpPr>
          <p:nvPr>
            <p:ph type="ftr" sz="quarter" idx="3"/>
          </p:nvPr>
        </p:nvSpPr>
        <p:spPr>
          <a:xfrm>
            <a:off x="1297641" y="6444147"/>
            <a:ext cx="3890682" cy="123111"/>
          </a:xfrm>
          <a:prstGeom prst="rect">
            <a:avLst/>
          </a:prstGeom>
        </p:spPr>
        <p:txBody>
          <a:bodyPr vert="horz" wrap="none" lIns="0" tIns="45720" rIns="0" bIns="45720" rtlCol="0" anchor="ctr"/>
          <a:lstStyle>
            <a:lvl1pPr algn="l">
              <a:defRPr lang="en-US" sz="800" b="0" i="0" kern="1200">
                <a:solidFill>
                  <a:srgbClr val="AEA8A2"/>
                </a:solidFill>
                <a:latin typeface="+mn-lt"/>
                <a:ea typeface="Open Sans Semibold" charset="0"/>
                <a:cs typeface="Open Sans Semibold" charset="0"/>
              </a:defRPr>
            </a:lvl1pPr>
          </a:lstStyle>
          <a:p>
            <a:r>
              <a:rPr lang="en-US"/>
              <a:t>Copyright © 2022, Oracle and/or its affiliates</a:t>
            </a:r>
            <a:endParaRPr lang="en-US" dirty="0"/>
          </a:p>
        </p:txBody>
      </p:sp>
      <p:sp>
        <p:nvSpPr>
          <p:cNvPr id="3" name="Slide Number Placeholder 5">
            <a:extLst>
              <a:ext uri="{FF2B5EF4-FFF2-40B4-BE49-F238E27FC236}">
                <a16:creationId xmlns:a16="http://schemas.microsoft.com/office/drawing/2014/main" id="{7381F188-D1B9-AF56-3A30-8657D797537E}"/>
              </a:ext>
            </a:extLst>
          </p:cNvPr>
          <p:cNvSpPr>
            <a:spLocks noGrp="1"/>
          </p:cNvSpPr>
          <p:nvPr>
            <p:ph type="sldNum" sz="quarter" idx="4"/>
          </p:nvPr>
        </p:nvSpPr>
        <p:spPr>
          <a:xfrm>
            <a:off x="768875" y="6444147"/>
            <a:ext cx="374125" cy="123111"/>
          </a:xfrm>
          <a:prstGeom prst="rect">
            <a:avLst/>
          </a:prstGeom>
        </p:spPr>
        <p:txBody>
          <a:bodyPr vert="horz" wrap="none" lIns="0" tIns="45720" rIns="0" bIns="45720" rtlCol="0" anchor="ctr"/>
          <a:lstStyle>
            <a:lvl1pPr>
              <a:defRPr lang="en-US" sz="800" b="0" i="0" smtClean="0">
                <a:solidFill>
                  <a:srgbClr val="AEA8A2"/>
                </a:solidFill>
                <a:ea typeface="Open Sans Semibold" charset="0"/>
                <a:cs typeface="Open Sans Semibold" charset="0"/>
              </a:defRPr>
            </a:lvl1pPr>
          </a:lstStyle>
          <a:p>
            <a:fld id="{CE0362A5-B1EA-B745-B86C-13A653B9CC8E}" type="slidenum">
              <a:rPr lang="en-US" smtClean="0"/>
              <a:pPr/>
              <a:t>‹#›</a:t>
            </a:fld>
            <a:endParaRPr lang="en-US" dirty="0"/>
          </a:p>
        </p:txBody>
      </p:sp>
    </p:spTree>
    <p:extLst>
      <p:ext uri="{BB962C8B-B14F-4D97-AF65-F5344CB8AC3E}">
        <p14:creationId xmlns:p14="http://schemas.microsoft.com/office/powerpoint/2010/main" val="399446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ark - Title/Subtitle Quad Infographic">
    <p:bg>
      <p:bgRef idx="1001">
        <a:schemeClr val="bg1"/>
      </p:bgRef>
    </p:bg>
    <p:spTree>
      <p:nvGrpSpPr>
        <p:cNvPr id="1" name=""/>
        <p:cNvGrpSpPr/>
        <p:nvPr/>
      </p:nvGrpSpPr>
      <p:grpSpPr>
        <a:xfrm>
          <a:off x="0" y="0"/>
          <a:ext cx="0" cy="0"/>
          <a:chOff x="0" y="0"/>
          <a:chExt cx="0" cy="0"/>
        </a:xfrm>
      </p:grpSpPr>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D3F5A0DB-77B7-43EC-848A-C3EEA5F4DC8F}"/>
              </a:ext>
            </a:extLst>
          </p:cNvPr>
          <p:cNvSpPr>
            <a:spLocks noGrp="1"/>
          </p:cNvSpPr>
          <p:nvPr>
            <p:ph type="title" hasCustomPrompt="1"/>
          </p:nvPr>
        </p:nvSpPr>
        <p:spPr/>
        <p:txBody>
          <a:bodyPr/>
          <a:lstStyle>
            <a:lvl1pPr>
              <a:defRPr/>
            </a:lvl1pPr>
          </a:lstStyle>
          <a:p>
            <a:r>
              <a:rPr lang="en-US" dirty="0"/>
              <a:t>Title</a:t>
            </a:r>
          </a:p>
        </p:txBody>
      </p:sp>
      <p:sp>
        <p:nvSpPr>
          <p:cNvPr id="2" name="Footer Placeholder 4">
            <a:extLst>
              <a:ext uri="{FF2B5EF4-FFF2-40B4-BE49-F238E27FC236}">
                <a16:creationId xmlns:a16="http://schemas.microsoft.com/office/drawing/2014/main" id="{AA2AC51C-6CF6-56C0-1823-8BFB8F13AD03}"/>
              </a:ext>
            </a:extLst>
          </p:cNvPr>
          <p:cNvSpPr>
            <a:spLocks noGrp="1"/>
          </p:cNvSpPr>
          <p:nvPr>
            <p:ph type="ftr" sz="quarter" idx="3"/>
          </p:nvPr>
        </p:nvSpPr>
        <p:spPr>
          <a:xfrm>
            <a:off x="1297641" y="6444147"/>
            <a:ext cx="3890682" cy="123111"/>
          </a:xfrm>
          <a:prstGeom prst="rect">
            <a:avLst/>
          </a:prstGeom>
        </p:spPr>
        <p:txBody>
          <a:bodyPr vert="horz" wrap="none" lIns="0" tIns="45720" rIns="0" bIns="45720" rtlCol="0" anchor="ctr"/>
          <a:lstStyle>
            <a:lvl1pPr algn="l">
              <a:defRPr lang="en-US" sz="800" b="0" i="0" kern="1200">
                <a:solidFill>
                  <a:srgbClr val="AEA8A2"/>
                </a:solidFill>
                <a:latin typeface="+mn-lt"/>
                <a:ea typeface="Open Sans Semibold" charset="0"/>
                <a:cs typeface="Open Sans Semibold" charset="0"/>
              </a:defRPr>
            </a:lvl1pPr>
          </a:lstStyle>
          <a:p>
            <a:r>
              <a:rPr lang="en-US"/>
              <a:t>Copyright © 2022, Oracle and/or its affiliates</a:t>
            </a:r>
            <a:endParaRPr lang="en-US" dirty="0"/>
          </a:p>
        </p:txBody>
      </p:sp>
      <p:sp>
        <p:nvSpPr>
          <p:cNvPr id="3" name="Slide Number Placeholder 5">
            <a:extLst>
              <a:ext uri="{FF2B5EF4-FFF2-40B4-BE49-F238E27FC236}">
                <a16:creationId xmlns:a16="http://schemas.microsoft.com/office/drawing/2014/main" id="{7878FB6A-A60C-E0AD-2F70-D44B6BC39C71}"/>
              </a:ext>
            </a:extLst>
          </p:cNvPr>
          <p:cNvSpPr>
            <a:spLocks noGrp="1"/>
          </p:cNvSpPr>
          <p:nvPr>
            <p:ph type="sldNum" sz="quarter" idx="4"/>
          </p:nvPr>
        </p:nvSpPr>
        <p:spPr>
          <a:xfrm>
            <a:off x="768875" y="6444147"/>
            <a:ext cx="374125" cy="123111"/>
          </a:xfrm>
          <a:prstGeom prst="rect">
            <a:avLst/>
          </a:prstGeom>
        </p:spPr>
        <p:txBody>
          <a:bodyPr vert="horz" wrap="none" lIns="0" tIns="45720" rIns="0" bIns="45720" rtlCol="0" anchor="ctr"/>
          <a:lstStyle>
            <a:lvl1pPr>
              <a:defRPr lang="en-US" sz="800" b="0" i="0" smtClean="0">
                <a:solidFill>
                  <a:srgbClr val="AEA8A2"/>
                </a:solidFill>
                <a:ea typeface="Open Sans Semibold" charset="0"/>
                <a:cs typeface="Open Sans Semibold" charset="0"/>
              </a:defRPr>
            </a:lvl1pPr>
          </a:lstStyle>
          <a:p>
            <a:fld id="{CE0362A5-B1EA-B745-B86C-13A653B9CC8E}" type="slidenum">
              <a:rPr lang="en-US" smtClean="0"/>
              <a:pPr/>
              <a:t>‹#›</a:t>
            </a:fld>
            <a:endParaRPr lang="en-US" dirty="0"/>
          </a:p>
        </p:txBody>
      </p:sp>
    </p:spTree>
    <p:extLst>
      <p:ext uri="{BB962C8B-B14F-4D97-AF65-F5344CB8AC3E}">
        <p14:creationId xmlns:p14="http://schemas.microsoft.com/office/powerpoint/2010/main" val="2892348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Light - Blank">
    <p:spTree>
      <p:nvGrpSpPr>
        <p:cNvPr id="1" name=""/>
        <p:cNvGrpSpPr/>
        <p:nvPr/>
      </p:nvGrpSpPr>
      <p:grpSpPr>
        <a:xfrm>
          <a:off x="0" y="0"/>
          <a:ext cx="0" cy="0"/>
          <a:chOff x="0" y="0"/>
          <a:chExt cx="0" cy="0"/>
        </a:xfrm>
      </p:grpSpPr>
      <p:pic>
        <p:nvPicPr>
          <p:cNvPr id="8" name="Picture 7" descr="A picture containing tableware, dishware&#10;&#10;Description automatically generated">
            <a:extLst>
              <a:ext uri="{FF2B5EF4-FFF2-40B4-BE49-F238E27FC236}">
                <a16:creationId xmlns:a16="http://schemas.microsoft.com/office/drawing/2014/main" id="{67BA5DC3-FBF8-A14B-87C8-7599E9E062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60849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ark - Blank">
    <p:bg>
      <p:bgPr>
        <a:solidFill>
          <a:schemeClr val="bg1"/>
        </a:solidFill>
        <a:effectLst/>
      </p:bgPr>
    </p:bg>
    <p:spTree>
      <p:nvGrpSpPr>
        <p:cNvPr id="1" name=""/>
        <p:cNvGrpSpPr/>
        <p:nvPr/>
      </p:nvGrpSpPr>
      <p:grpSpPr>
        <a:xfrm>
          <a:off x="0" y="0"/>
          <a:ext cx="0" cy="0"/>
          <a:chOff x="0" y="0"/>
          <a:chExt cx="0" cy="0"/>
        </a:xfrm>
      </p:grpSpPr>
      <p:pic>
        <p:nvPicPr>
          <p:cNvPr id="7" name="OTag">
            <a:extLst>
              <a:ext uri="{FF2B5EF4-FFF2-40B4-BE49-F238E27FC236}">
                <a16:creationId xmlns:a16="http://schemas.microsoft.com/office/drawing/2014/main" id="{1CFFF60E-C73F-41DD-B4B9-8792F4C0D80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1" name="Cloud">
            <a:extLst>
              <a:ext uri="{FF2B5EF4-FFF2-40B4-BE49-F238E27FC236}">
                <a16:creationId xmlns:a16="http://schemas.microsoft.com/office/drawing/2014/main" id="{A2A0E6A0-6580-9B4E-8437-9949DBFBF2B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Tree>
    <p:extLst>
      <p:ext uri="{BB962C8B-B14F-4D97-AF65-F5344CB8AC3E}">
        <p14:creationId xmlns:p14="http://schemas.microsoft.com/office/powerpoint/2010/main" val="979762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dirty="0"/>
              <a:t>Title</a:t>
            </a:r>
          </a:p>
        </p:txBody>
      </p:sp>
      <p:sp>
        <p:nvSpPr>
          <p:cNvPr id="2" name="Footer Placeholder 4">
            <a:extLst>
              <a:ext uri="{FF2B5EF4-FFF2-40B4-BE49-F238E27FC236}">
                <a16:creationId xmlns:a16="http://schemas.microsoft.com/office/drawing/2014/main" id="{7AE0934F-5A46-6125-DAE3-9A080487D4CA}"/>
              </a:ext>
            </a:extLst>
          </p:cNvPr>
          <p:cNvSpPr>
            <a:spLocks noGrp="1"/>
          </p:cNvSpPr>
          <p:nvPr>
            <p:ph type="ftr" sz="quarter" idx="3"/>
          </p:nvPr>
        </p:nvSpPr>
        <p:spPr>
          <a:xfrm>
            <a:off x="1297641" y="6444147"/>
            <a:ext cx="3890682" cy="123111"/>
          </a:xfrm>
          <a:prstGeom prst="rect">
            <a:avLst/>
          </a:prstGeom>
        </p:spPr>
        <p:txBody>
          <a:bodyPr vert="horz" wrap="none" lIns="0" tIns="45720" rIns="0" bIns="45720" rtlCol="0" anchor="ctr"/>
          <a:lstStyle>
            <a:lvl1pPr algn="l">
              <a:defRPr lang="en-US" sz="800" b="0" i="0" kern="1200">
                <a:solidFill>
                  <a:srgbClr val="AEA8A2"/>
                </a:solidFill>
                <a:latin typeface="+mn-lt"/>
                <a:ea typeface="Open Sans Semibold" charset="0"/>
                <a:cs typeface="Open Sans Semibold" charset="0"/>
              </a:defRPr>
            </a:lvl1pPr>
          </a:lstStyle>
          <a:p>
            <a:r>
              <a:rPr lang="en-US"/>
              <a:t>Copyright © 2022, Oracle and/or its affiliates</a:t>
            </a:r>
            <a:endParaRPr lang="en-US" dirty="0"/>
          </a:p>
        </p:txBody>
      </p:sp>
      <p:sp>
        <p:nvSpPr>
          <p:cNvPr id="3" name="Slide Number Placeholder 5">
            <a:extLst>
              <a:ext uri="{FF2B5EF4-FFF2-40B4-BE49-F238E27FC236}">
                <a16:creationId xmlns:a16="http://schemas.microsoft.com/office/drawing/2014/main" id="{A8F6071C-EED4-45AF-3E66-74FABB01A6DA}"/>
              </a:ext>
            </a:extLst>
          </p:cNvPr>
          <p:cNvSpPr>
            <a:spLocks noGrp="1"/>
          </p:cNvSpPr>
          <p:nvPr>
            <p:ph type="sldNum" sz="quarter" idx="4"/>
          </p:nvPr>
        </p:nvSpPr>
        <p:spPr>
          <a:xfrm>
            <a:off x="768875" y="6444147"/>
            <a:ext cx="374125" cy="123111"/>
          </a:xfrm>
          <a:prstGeom prst="rect">
            <a:avLst/>
          </a:prstGeom>
        </p:spPr>
        <p:txBody>
          <a:bodyPr vert="horz" wrap="none" lIns="0" tIns="45720" rIns="0" bIns="45720" rtlCol="0" anchor="ctr"/>
          <a:lstStyle>
            <a:lvl1pPr>
              <a:defRPr lang="en-US" sz="800" b="0" i="0" smtClean="0">
                <a:solidFill>
                  <a:srgbClr val="AEA8A2"/>
                </a:solidFill>
                <a:ea typeface="Open Sans Semibold" charset="0"/>
                <a:cs typeface="Open Sans Semibold" charset="0"/>
              </a:defRPr>
            </a:lvl1pPr>
          </a:lstStyle>
          <a:p>
            <a:fld id="{CE0362A5-B1EA-B745-B86C-13A653B9CC8E}" type="slidenum">
              <a:rPr lang="en-US" smtClean="0"/>
              <a:pPr/>
              <a:t>‹#›</a:t>
            </a:fld>
            <a:endParaRPr lang="en-US" dirty="0"/>
          </a:p>
        </p:txBody>
      </p:sp>
    </p:spTree>
    <p:extLst>
      <p:ext uri="{BB962C8B-B14F-4D97-AF65-F5344CB8AC3E}">
        <p14:creationId xmlns:p14="http://schemas.microsoft.com/office/powerpoint/2010/main" val="166517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rk - Title 1 Column">
    <p:bg>
      <p:bgRef idx="1001">
        <a:schemeClr val="bg1"/>
      </p:bgRef>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8DE7315-8D61-4C6A-B9C0-F07567A04CC5}"/>
              </a:ext>
            </a:extLst>
          </p:cNvPr>
          <p:cNvSpPr>
            <a:spLocks noGrp="1"/>
          </p:cNvSpPr>
          <p:nvPr>
            <p:ph sz="quarter" idx="13"/>
          </p:nvPr>
        </p:nvSpPr>
        <p:spPr>
          <a:xfrm>
            <a:off x="771525" y="1600200"/>
            <a:ext cx="10671175"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lvl1pPr>
          </a:lstStyle>
          <a:p>
            <a:r>
              <a:rPr lang="en-US" dirty="0"/>
              <a:t>Title</a:t>
            </a:r>
          </a:p>
        </p:txBody>
      </p:sp>
      <p:sp>
        <p:nvSpPr>
          <p:cNvPr id="2" name="Footer Placeholder 4">
            <a:extLst>
              <a:ext uri="{FF2B5EF4-FFF2-40B4-BE49-F238E27FC236}">
                <a16:creationId xmlns:a16="http://schemas.microsoft.com/office/drawing/2014/main" id="{89B6B868-195E-416A-B597-DD4B641ADB0A}"/>
              </a:ext>
            </a:extLst>
          </p:cNvPr>
          <p:cNvSpPr>
            <a:spLocks noGrp="1"/>
          </p:cNvSpPr>
          <p:nvPr>
            <p:ph type="ftr" sz="quarter" idx="3"/>
          </p:nvPr>
        </p:nvSpPr>
        <p:spPr>
          <a:xfrm>
            <a:off x="1297641" y="6444147"/>
            <a:ext cx="3890682" cy="123111"/>
          </a:xfrm>
          <a:prstGeom prst="rect">
            <a:avLst/>
          </a:prstGeom>
        </p:spPr>
        <p:txBody>
          <a:bodyPr vert="horz" wrap="none" lIns="0" tIns="45720" rIns="0" bIns="45720" rtlCol="0" anchor="ctr"/>
          <a:lstStyle>
            <a:lvl1pPr algn="l">
              <a:defRPr lang="en-US" sz="800" b="0" i="0" kern="1200">
                <a:solidFill>
                  <a:srgbClr val="AEA8A2"/>
                </a:solidFill>
                <a:latin typeface="+mn-lt"/>
                <a:ea typeface="Open Sans Semibold" charset="0"/>
                <a:cs typeface="Open Sans Semibold" charset="0"/>
              </a:defRPr>
            </a:lvl1pPr>
          </a:lstStyle>
          <a:p>
            <a:r>
              <a:rPr lang="en-US"/>
              <a:t>Copyright © 2022, Oracle and/or its affiliates</a:t>
            </a:r>
            <a:endParaRPr lang="en-US" dirty="0"/>
          </a:p>
        </p:txBody>
      </p:sp>
      <p:sp>
        <p:nvSpPr>
          <p:cNvPr id="3" name="Slide Number Placeholder 5">
            <a:extLst>
              <a:ext uri="{FF2B5EF4-FFF2-40B4-BE49-F238E27FC236}">
                <a16:creationId xmlns:a16="http://schemas.microsoft.com/office/drawing/2014/main" id="{BDD95520-D4D8-6E4C-E8CE-7653F33C763C}"/>
              </a:ext>
            </a:extLst>
          </p:cNvPr>
          <p:cNvSpPr>
            <a:spLocks noGrp="1"/>
          </p:cNvSpPr>
          <p:nvPr>
            <p:ph type="sldNum" sz="quarter" idx="4"/>
          </p:nvPr>
        </p:nvSpPr>
        <p:spPr>
          <a:xfrm>
            <a:off x="768875" y="6444147"/>
            <a:ext cx="374125" cy="123111"/>
          </a:xfrm>
          <a:prstGeom prst="rect">
            <a:avLst/>
          </a:prstGeom>
        </p:spPr>
        <p:txBody>
          <a:bodyPr vert="horz" wrap="none" lIns="0" tIns="45720" rIns="0" bIns="45720" rtlCol="0" anchor="ctr"/>
          <a:lstStyle>
            <a:lvl1pPr>
              <a:defRPr lang="en-US" sz="800" b="0" i="0" smtClean="0">
                <a:solidFill>
                  <a:srgbClr val="AEA8A2"/>
                </a:solidFill>
                <a:ea typeface="Open Sans Semibold" charset="0"/>
                <a:cs typeface="Open Sans Semibold" charset="0"/>
              </a:defRPr>
            </a:lvl1pPr>
          </a:lstStyle>
          <a:p>
            <a:fld id="{CE0362A5-B1EA-B745-B86C-13A653B9CC8E}" type="slidenum">
              <a:rPr lang="en-US" smtClean="0"/>
              <a:pPr/>
              <a:t>‹#›</a:t>
            </a:fld>
            <a:endParaRPr lang="en-US" dirty="0"/>
          </a:p>
        </p:txBody>
      </p:sp>
    </p:spTree>
    <p:extLst>
      <p:ext uri="{BB962C8B-B14F-4D97-AF65-F5344CB8AC3E}">
        <p14:creationId xmlns:p14="http://schemas.microsoft.com/office/powerpoint/2010/main" val="38904221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ark - 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95A570-6FAE-4393-89B0-E6BA7AC6B3F9}"/>
              </a:ext>
            </a:extLst>
          </p:cNvPr>
          <p:cNvSpPr>
            <a:spLocks noGrp="1"/>
          </p:cNvSpPr>
          <p:nvPr>
            <p:ph type="title" hasCustomPrompt="1"/>
          </p:nvPr>
        </p:nvSpPr>
        <p:spPr/>
        <p:txBody>
          <a:bodyPr/>
          <a:lstStyle>
            <a:lvl1pPr>
              <a:defRPr/>
            </a:lvl1pPr>
          </a:lstStyle>
          <a:p>
            <a:r>
              <a:rPr lang="en-US" dirty="0"/>
              <a:t>Title</a:t>
            </a:r>
          </a:p>
        </p:txBody>
      </p:sp>
      <p:sp>
        <p:nvSpPr>
          <p:cNvPr id="2" name="Footer Placeholder 4">
            <a:extLst>
              <a:ext uri="{FF2B5EF4-FFF2-40B4-BE49-F238E27FC236}">
                <a16:creationId xmlns:a16="http://schemas.microsoft.com/office/drawing/2014/main" id="{FD6E93DD-302D-878A-9793-D9422A9BF494}"/>
              </a:ext>
            </a:extLst>
          </p:cNvPr>
          <p:cNvSpPr>
            <a:spLocks noGrp="1"/>
          </p:cNvSpPr>
          <p:nvPr>
            <p:ph type="ftr" sz="quarter" idx="3"/>
          </p:nvPr>
        </p:nvSpPr>
        <p:spPr>
          <a:xfrm>
            <a:off x="1297641" y="6444147"/>
            <a:ext cx="3890682" cy="123111"/>
          </a:xfrm>
          <a:prstGeom prst="rect">
            <a:avLst/>
          </a:prstGeom>
        </p:spPr>
        <p:txBody>
          <a:bodyPr vert="horz" wrap="none" lIns="0" tIns="45720" rIns="0" bIns="45720" rtlCol="0" anchor="ctr"/>
          <a:lstStyle>
            <a:lvl1pPr algn="l">
              <a:defRPr lang="en-US" sz="800" b="0" i="0" kern="1200">
                <a:solidFill>
                  <a:srgbClr val="AEA8A2"/>
                </a:solidFill>
                <a:latin typeface="+mn-lt"/>
                <a:ea typeface="Open Sans Semibold" charset="0"/>
                <a:cs typeface="Open Sans Semibold" charset="0"/>
              </a:defRPr>
            </a:lvl1pPr>
          </a:lstStyle>
          <a:p>
            <a:r>
              <a:rPr lang="en-US"/>
              <a:t>Copyright © 2022, Oracle and/or its affiliates</a:t>
            </a:r>
            <a:endParaRPr lang="en-US" dirty="0"/>
          </a:p>
        </p:txBody>
      </p:sp>
      <p:sp>
        <p:nvSpPr>
          <p:cNvPr id="3" name="Slide Number Placeholder 5">
            <a:extLst>
              <a:ext uri="{FF2B5EF4-FFF2-40B4-BE49-F238E27FC236}">
                <a16:creationId xmlns:a16="http://schemas.microsoft.com/office/drawing/2014/main" id="{56118413-4AE3-654C-0568-952D7808D741}"/>
              </a:ext>
            </a:extLst>
          </p:cNvPr>
          <p:cNvSpPr>
            <a:spLocks noGrp="1"/>
          </p:cNvSpPr>
          <p:nvPr>
            <p:ph type="sldNum" sz="quarter" idx="4"/>
          </p:nvPr>
        </p:nvSpPr>
        <p:spPr>
          <a:xfrm>
            <a:off x="768875" y="6444147"/>
            <a:ext cx="374125" cy="123111"/>
          </a:xfrm>
          <a:prstGeom prst="rect">
            <a:avLst/>
          </a:prstGeom>
        </p:spPr>
        <p:txBody>
          <a:bodyPr vert="horz" wrap="none" lIns="0" tIns="45720" rIns="0" bIns="45720" rtlCol="0" anchor="ctr"/>
          <a:lstStyle>
            <a:lvl1pPr>
              <a:defRPr lang="en-US" sz="800" b="0" i="0" smtClean="0">
                <a:solidFill>
                  <a:srgbClr val="AEA8A2"/>
                </a:solidFill>
                <a:ea typeface="Open Sans Semibold" charset="0"/>
                <a:cs typeface="Open Sans Semibold" charset="0"/>
              </a:defRPr>
            </a:lvl1pPr>
          </a:lstStyle>
          <a:p>
            <a:fld id="{CE0362A5-B1EA-B745-B86C-13A653B9CC8E}" type="slidenum">
              <a:rPr lang="en-US" smtClean="0"/>
              <a:pPr/>
              <a:t>‹#›</a:t>
            </a:fld>
            <a:endParaRPr lang="en-US" dirty="0"/>
          </a:p>
        </p:txBody>
      </p:sp>
    </p:spTree>
    <p:extLst>
      <p:ext uri="{BB962C8B-B14F-4D97-AF65-F5344CB8AC3E}">
        <p14:creationId xmlns:p14="http://schemas.microsoft.com/office/powerpoint/2010/main" val="3817698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ght - Title/Subtitle">
    <p:spTree>
      <p:nvGrpSpPr>
        <p:cNvPr id="1" name=""/>
        <p:cNvGrpSpPr/>
        <p:nvPr/>
      </p:nvGrpSpPr>
      <p:grpSpPr>
        <a:xfrm>
          <a:off x="0" y="0"/>
          <a:ext cx="0" cy="0"/>
          <a:chOff x="0" y="0"/>
          <a:chExt cx="0" cy="0"/>
        </a:xfrm>
      </p:grpSpPr>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2" name="Footer Placeholder 4">
            <a:extLst>
              <a:ext uri="{FF2B5EF4-FFF2-40B4-BE49-F238E27FC236}">
                <a16:creationId xmlns:a16="http://schemas.microsoft.com/office/drawing/2014/main" id="{DCF1D898-63EA-11D7-DC08-FE0F7B5CC8F5}"/>
              </a:ext>
            </a:extLst>
          </p:cNvPr>
          <p:cNvSpPr>
            <a:spLocks noGrp="1"/>
          </p:cNvSpPr>
          <p:nvPr>
            <p:ph type="ftr" sz="quarter" idx="3"/>
          </p:nvPr>
        </p:nvSpPr>
        <p:spPr>
          <a:xfrm>
            <a:off x="1297641" y="6444147"/>
            <a:ext cx="3890682" cy="123111"/>
          </a:xfrm>
          <a:prstGeom prst="rect">
            <a:avLst/>
          </a:prstGeom>
        </p:spPr>
        <p:txBody>
          <a:bodyPr vert="horz" wrap="none" lIns="0" tIns="45720" rIns="0" bIns="45720" rtlCol="0" anchor="ctr"/>
          <a:lstStyle>
            <a:lvl1pPr algn="l">
              <a:defRPr lang="en-US" sz="800" b="0" i="0" kern="1200">
                <a:solidFill>
                  <a:srgbClr val="AEA8A2"/>
                </a:solidFill>
                <a:latin typeface="+mn-lt"/>
                <a:ea typeface="Open Sans Semibold" charset="0"/>
                <a:cs typeface="Open Sans Semibold" charset="0"/>
              </a:defRPr>
            </a:lvl1pPr>
          </a:lstStyle>
          <a:p>
            <a:r>
              <a:rPr lang="en-US"/>
              <a:t>Copyright © 2022, Oracle and/or its affiliates</a:t>
            </a:r>
            <a:endParaRPr lang="en-US" dirty="0"/>
          </a:p>
        </p:txBody>
      </p:sp>
      <p:sp>
        <p:nvSpPr>
          <p:cNvPr id="3" name="Slide Number Placeholder 5">
            <a:extLst>
              <a:ext uri="{FF2B5EF4-FFF2-40B4-BE49-F238E27FC236}">
                <a16:creationId xmlns:a16="http://schemas.microsoft.com/office/drawing/2014/main" id="{D07772A3-C2A4-DF39-0682-5916DAC7E99C}"/>
              </a:ext>
            </a:extLst>
          </p:cNvPr>
          <p:cNvSpPr>
            <a:spLocks noGrp="1"/>
          </p:cNvSpPr>
          <p:nvPr>
            <p:ph type="sldNum" sz="quarter" idx="4"/>
          </p:nvPr>
        </p:nvSpPr>
        <p:spPr>
          <a:xfrm>
            <a:off x="768875" y="6444147"/>
            <a:ext cx="374125" cy="123111"/>
          </a:xfrm>
          <a:prstGeom prst="rect">
            <a:avLst/>
          </a:prstGeom>
        </p:spPr>
        <p:txBody>
          <a:bodyPr vert="horz" wrap="none" lIns="0" tIns="45720" rIns="0" bIns="45720" rtlCol="0" anchor="ctr"/>
          <a:lstStyle>
            <a:lvl1pPr>
              <a:defRPr lang="en-US" sz="800" b="0" i="0" smtClean="0">
                <a:solidFill>
                  <a:srgbClr val="AEA8A2"/>
                </a:solidFill>
                <a:ea typeface="Open Sans Semibold" charset="0"/>
                <a:cs typeface="Open Sans Semibold" charset="0"/>
              </a:defRPr>
            </a:lvl1pPr>
          </a:lstStyle>
          <a:p>
            <a:fld id="{CE0362A5-B1EA-B745-B86C-13A653B9CC8E}" type="slidenum">
              <a:rPr lang="en-US" smtClean="0"/>
              <a:pPr/>
              <a:t>‹#›</a:t>
            </a:fld>
            <a:endParaRPr lang="en-US" dirty="0"/>
          </a:p>
        </p:txBody>
      </p:sp>
    </p:spTree>
    <p:extLst>
      <p:ext uri="{BB962C8B-B14F-4D97-AF65-F5344CB8AC3E}">
        <p14:creationId xmlns:p14="http://schemas.microsoft.com/office/powerpoint/2010/main" val="58322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 - Title/Subtitle">
    <p:spTree>
      <p:nvGrpSpPr>
        <p:cNvPr id="1" name=""/>
        <p:cNvGrpSpPr/>
        <p:nvPr/>
      </p:nvGrpSpPr>
      <p:grpSpPr>
        <a:xfrm>
          <a:off x="0" y="0"/>
          <a:ext cx="0" cy="0"/>
          <a:chOff x="0" y="0"/>
          <a:chExt cx="0" cy="0"/>
        </a:xfrm>
      </p:grpSpPr>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defRPr/>
            </a:lvl1pPr>
          </a:lstStyle>
          <a:p>
            <a:r>
              <a:rPr lang="en-US" dirty="0"/>
              <a:t>Title</a:t>
            </a:r>
          </a:p>
        </p:txBody>
      </p:sp>
      <p:sp>
        <p:nvSpPr>
          <p:cNvPr id="2" name="Footer Placeholder 4">
            <a:extLst>
              <a:ext uri="{FF2B5EF4-FFF2-40B4-BE49-F238E27FC236}">
                <a16:creationId xmlns:a16="http://schemas.microsoft.com/office/drawing/2014/main" id="{A0E842C2-E768-3A41-841D-EB43FF98DB7E}"/>
              </a:ext>
            </a:extLst>
          </p:cNvPr>
          <p:cNvSpPr>
            <a:spLocks noGrp="1"/>
          </p:cNvSpPr>
          <p:nvPr>
            <p:ph type="ftr" sz="quarter" idx="3"/>
          </p:nvPr>
        </p:nvSpPr>
        <p:spPr>
          <a:xfrm>
            <a:off x="1297641" y="6444147"/>
            <a:ext cx="3890682" cy="123111"/>
          </a:xfrm>
          <a:prstGeom prst="rect">
            <a:avLst/>
          </a:prstGeom>
        </p:spPr>
        <p:txBody>
          <a:bodyPr vert="horz" wrap="none" lIns="0" tIns="45720" rIns="0" bIns="45720" rtlCol="0" anchor="ctr"/>
          <a:lstStyle>
            <a:lvl1pPr algn="l">
              <a:defRPr lang="en-US" sz="800" b="0" i="0" kern="1200">
                <a:solidFill>
                  <a:srgbClr val="AEA8A2"/>
                </a:solidFill>
                <a:latin typeface="+mn-lt"/>
                <a:ea typeface="Open Sans Semibold" charset="0"/>
                <a:cs typeface="Open Sans Semibold" charset="0"/>
              </a:defRPr>
            </a:lvl1pPr>
          </a:lstStyle>
          <a:p>
            <a:r>
              <a:rPr lang="en-US"/>
              <a:t>Copyright © 2022, Oracle and/or its affiliates</a:t>
            </a:r>
            <a:endParaRPr lang="en-US" dirty="0"/>
          </a:p>
        </p:txBody>
      </p:sp>
      <p:sp>
        <p:nvSpPr>
          <p:cNvPr id="3" name="Slide Number Placeholder 5">
            <a:extLst>
              <a:ext uri="{FF2B5EF4-FFF2-40B4-BE49-F238E27FC236}">
                <a16:creationId xmlns:a16="http://schemas.microsoft.com/office/drawing/2014/main" id="{E0FD7C20-72F7-E3FE-349F-1AB7A55EE8F2}"/>
              </a:ext>
            </a:extLst>
          </p:cNvPr>
          <p:cNvSpPr>
            <a:spLocks noGrp="1"/>
          </p:cNvSpPr>
          <p:nvPr>
            <p:ph type="sldNum" sz="quarter" idx="4"/>
          </p:nvPr>
        </p:nvSpPr>
        <p:spPr>
          <a:xfrm>
            <a:off x="768875" y="6444147"/>
            <a:ext cx="374125" cy="123111"/>
          </a:xfrm>
          <a:prstGeom prst="rect">
            <a:avLst/>
          </a:prstGeom>
        </p:spPr>
        <p:txBody>
          <a:bodyPr vert="horz" wrap="none" lIns="0" tIns="45720" rIns="0" bIns="45720" rtlCol="0" anchor="ctr"/>
          <a:lstStyle>
            <a:lvl1pPr>
              <a:defRPr lang="en-US" sz="800" b="0" i="0" smtClean="0">
                <a:solidFill>
                  <a:srgbClr val="AEA8A2"/>
                </a:solidFill>
                <a:ea typeface="Open Sans Semibold" charset="0"/>
                <a:cs typeface="Open Sans Semibold" charset="0"/>
              </a:defRPr>
            </a:lvl1pPr>
          </a:lstStyle>
          <a:p>
            <a:fld id="{CE0362A5-B1EA-B745-B86C-13A653B9CC8E}" type="slidenum">
              <a:rPr lang="en-US" smtClean="0"/>
              <a:pPr/>
              <a:t>‹#›</a:t>
            </a:fld>
            <a:endParaRPr lang="en-US" dirty="0"/>
          </a:p>
        </p:txBody>
      </p:sp>
    </p:spTree>
    <p:extLst>
      <p:ext uri="{BB962C8B-B14F-4D97-AF65-F5344CB8AC3E}">
        <p14:creationId xmlns:p14="http://schemas.microsoft.com/office/powerpoint/2010/main" val="845522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Light - Metr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997" r="-1"/>
          <a:stretch/>
        </p:blipFill>
        <p:spPr>
          <a:xfrm>
            <a:off x="6095574" y="0"/>
            <a:ext cx="6096425" cy="6858000"/>
          </a:xfrm>
          <a:prstGeom prst="rect">
            <a:avLst/>
          </a:prstGeom>
        </p:spPr>
      </p:pic>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71217"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rgbClr val="024B7E"/>
                </a:solidFill>
              </a:defRPr>
            </a:lvl1pPr>
          </a:lstStyle>
          <a:p>
            <a:pPr lvl="0"/>
            <a:r>
              <a:rPr lang="en-US" dirty="0"/>
              <a:t>00%</a:t>
            </a:r>
          </a:p>
        </p:txBody>
      </p:sp>
    </p:spTree>
    <p:extLst>
      <p:ext uri="{BB962C8B-B14F-4D97-AF65-F5344CB8AC3E}">
        <p14:creationId xmlns:p14="http://schemas.microsoft.com/office/powerpoint/2010/main" val="86439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ark - Metric">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B54DF6-D8D9-3E4B-A5D4-8DB1B36A211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997"/>
          <a:stretch/>
        </p:blipFill>
        <p:spPr>
          <a:xfrm>
            <a:off x="6096000" y="0"/>
            <a:ext cx="6096348" cy="6858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23900" y="1600200"/>
            <a:ext cx="5085287" cy="2415700"/>
          </a:xfrm>
        </p:spPr>
        <p:txBody>
          <a:bodyPr anchor="b" anchorCtr="0"/>
          <a:lstStyle>
            <a:lvl1pPr>
              <a:defRPr sz="8000" b="1">
                <a:solidFill>
                  <a:srgbClr val="D0E4ED"/>
                </a:solidFill>
              </a:defRPr>
            </a:lvl1pPr>
          </a:lstStyle>
          <a:p>
            <a:pPr lvl="0"/>
            <a:r>
              <a:rPr lang="en-US" dirty="0"/>
              <a:t>00%</a:t>
            </a:r>
          </a:p>
        </p:txBody>
      </p:sp>
    </p:spTree>
    <p:extLst>
      <p:ext uri="{BB962C8B-B14F-4D97-AF65-F5344CB8AC3E}">
        <p14:creationId xmlns:p14="http://schemas.microsoft.com/office/powerpoint/2010/main" val="3415240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Light - Data Texture 07 Blank">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234DF82-62DC-234D-85CA-3059443046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899911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Dark - Data Texture 07 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2DF2B49-8199-43EF-9C31-2EE3E2278A8F}"/>
              </a:ext>
            </a:extLst>
          </p:cNvPr>
          <p:cNvSpPr>
            <a:spLocks noGrp="1"/>
          </p:cNvSpPr>
          <p:nvPr>
            <p:ph type="dt" sz="half" idx="10"/>
          </p:nvPr>
        </p:nvSpPr>
        <p:spPr>
          <a:xfrm>
            <a:off x="6873138" y="6425604"/>
            <a:ext cx="2743200" cy="363500"/>
          </a:xfrm>
          <a:prstGeom prst="rect">
            <a:avLst/>
          </a:prstGeom>
        </p:spPr>
        <p:txBody>
          <a:bodyPr/>
          <a:lstStyle/>
          <a:p>
            <a:endParaRPr lang="en-US" dirty="0"/>
          </a:p>
        </p:txBody>
      </p:sp>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a:xfrm>
            <a:off x="1127759" y="6423978"/>
            <a:ext cx="5745379" cy="365125"/>
          </a:xfrm>
          <a:prstGeom prst="rect">
            <a:avLst/>
          </a:prstGeom>
        </p:spPr>
        <p:txBody>
          <a:bodyPr/>
          <a:lstStyle/>
          <a:p>
            <a:r>
              <a:rPr lang="en-US"/>
              <a:t>Copyright © 2022, Oracle and/or its affiliates</a:t>
            </a:r>
            <a:endParaRPr lang="en-US" dirty="0"/>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a:xfrm>
            <a:off x="762000" y="6423660"/>
            <a:ext cx="365760" cy="365760"/>
          </a:xfrm>
          <a:prstGeom prst="rect">
            <a:avLst/>
          </a:prstGeo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12663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999360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Dark - Data Texture 16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a:xfrm>
            <a:off x="6873138" y="6425604"/>
            <a:ext cx="2743200" cy="363500"/>
          </a:xfrm>
          <a:prstGeom prst="rect">
            <a:avLst/>
          </a:prstGeom>
        </p:spPr>
        <p:txBody>
          <a:bodyPr/>
          <a:lstStyle/>
          <a:p>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a:xfrm>
            <a:off x="1127759" y="6423978"/>
            <a:ext cx="5745379" cy="365125"/>
          </a:xfrm>
          <a:prstGeom prst="rect">
            <a:avLst/>
          </a:prstGeom>
        </p:spPr>
        <p:txBody>
          <a:bodyPr/>
          <a:lstStyle/>
          <a:p>
            <a:r>
              <a:rPr lang="en-US"/>
              <a:t>Copyright © 2022, Oracle and/or its affiliates</a:t>
            </a:r>
            <a:endParaRPr lang="en-US" dirty="0"/>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a:xfrm>
            <a:off x="762000" y="6423660"/>
            <a:ext cx="365760" cy="365760"/>
          </a:xfrm>
          <a:prstGeom prst="rect">
            <a:avLst/>
          </a:prstGeo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61514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1118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ark - Title">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53E58D20-1E4E-43E2-88A3-52402E9A1B1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7862753" y="25409"/>
            <a:ext cx="4326976" cy="2552429"/>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3F245C91-10B8-42A5-9343-B8007DFEA4E7}"/>
              </a:ext>
            </a:extLst>
          </p:cNvPr>
          <p:cNvSpPr/>
          <p:nvPr userDrawn="1"/>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p>
        </p:txBody>
      </p:sp>
    </p:spTree>
    <p:extLst>
      <p:ext uri="{BB962C8B-B14F-4D97-AF65-F5344CB8AC3E}">
        <p14:creationId xmlns:p14="http://schemas.microsoft.com/office/powerpoint/2010/main" val="1091730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Dark - Data Texture 19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D5B665-2B39-6645-BF1F-C5F9BD830A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101202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ight - Title and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13852C-D243-4D5A-B7E1-09812A4D6444}"/>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5C7F3825-1D38-4C39-8F70-C060E9BEE3D2}"/>
              </a:ext>
            </a:extLst>
          </p:cNvPr>
          <p:cNvSpPr>
            <a:spLocks noGrp="1"/>
          </p:cNvSpPr>
          <p:nvPr>
            <p:ph sz="quarter" idx="13"/>
          </p:nvPr>
        </p:nvSpPr>
        <p:spPr>
          <a:xfrm>
            <a:off x="762000" y="1609725"/>
            <a:ext cx="10687050"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4">
            <a:extLst>
              <a:ext uri="{FF2B5EF4-FFF2-40B4-BE49-F238E27FC236}">
                <a16:creationId xmlns:a16="http://schemas.microsoft.com/office/drawing/2014/main" id="{C57E6880-6B34-6C13-6B1F-B8CB3CC09D4B}"/>
              </a:ext>
            </a:extLst>
          </p:cNvPr>
          <p:cNvSpPr>
            <a:spLocks noGrp="1"/>
          </p:cNvSpPr>
          <p:nvPr>
            <p:ph type="ftr" sz="quarter" idx="3"/>
          </p:nvPr>
        </p:nvSpPr>
        <p:spPr>
          <a:xfrm>
            <a:off x="1297641" y="6444147"/>
            <a:ext cx="3890682" cy="123111"/>
          </a:xfrm>
          <a:prstGeom prst="rect">
            <a:avLst/>
          </a:prstGeom>
        </p:spPr>
        <p:txBody>
          <a:bodyPr vert="horz" wrap="none" lIns="0" tIns="45720" rIns="0" bIns="45720" rtlCol="0" anchor="ctr"/>
          <a:lstStyle>
            <a:lvl1pPr algn="l">
              <a:defRPr lang="en-US" sz="800" b="0" i="0" kern="1200">
                <a:solidFill>
                  <a:srgbClr val="AEA8A2"/>
                </a:solidFill>
                <a:latin typeface="+mn-lt"/>
                <a:ea typeface="Open Sans Semibold" charset="0"/>
                <a:cs typeface="Open Sans Semibold" charset="0"/>
              </a:defRPr>
            </a:lvl1pPr>
          </a:lstStyle>
          <a:p>
            <a:r>
              <a:rPr lang="en-US"/>
              <a:t>Copyright © 2022, Oracle and/or its affiliates</a:t>
            </a:r>
            <a:endParaRPr lang="en-US" dirty="0"/>
          </a:p>
        </p:txBody>
      </p:sp>
      <p:sp>
        <p:nvSpPr>
          <p:cNvPr id="3" name="Slide Number Placeholder 5">
            <a:extLst>
              <a:ext uri="{FF2B5EF4-FFF2-40B4-BE49-F238E27FC236}">
                <a16:creationId xmlns:a16="http://schemas.microsoft.com/office/drawing/2014/main" id="{C2591B9D-A6A1-45A3-B98D-A2DF91681ABB}"/>
              </a:ext>
            </a:extLst>
          </p:cNvPr>
          <p:cNvSpPr>
            <a:spLocks noGrp="1"/>
          </p:cNvSpPr>
          <p:nvPr>
            <p:ph type="sldNum" sz="quarter" idx="4"/>
          </p:nvPr>
        </p:nvSpPr>
        <p:spPr>
          <a:xfrm>
            <a:off x="768875" y="6444147"/>
            <a:ext cx="374125" cy="123111"/>
          </a:xfrm>
          <a:prstGeom prst="rect">
            <a:avLst/>
          </a:prstGeom>
        </p:spPr>
        <p:txBody>
          <a:bodyPr vert="horz" wrap="none" lIns="0" tIns="45720" rIns="0" bIns="45720" rtlCol="0" anchor="ctr"/>
          <a:lstStyle>
            <a:lvl1pPr>
              <a:defRPr lang="en-US" sz="800" b="0" i="0" smtClean="0">
                <a:solidFill>
                  <a:srgbClr val="AEA8A2"/>
                </a:solidFill>
                <a:ea typeface="Open Sans Semibold" charset="0"/>
                <a:cs typeface="Open Sans Semibold" charset="0"/>
              </a:defRPr>
            </a:lvl1pPr>
          </a:lstStyle>
          <a:p>
            <a:fld id="{CE0362A5-B1EA-B745-B86C-13A653B9CC8E}" type="slidenum">
              <a:rPr lang="en-US" smtClean="0"/>
              <a:pPr/>
              <a:t>‹#›</a:t>
            </a:fld>
            <a:endParaRPr lang="en-US" dirty="0"/>
          </a:p>
        </p:txBody>
      </p:sp>
    </p:spTree>
    <p:extLst>
      <p:ext uri="{BB962C8B-B14F-4D97-AF65-F5344CB8AC3E}">
        <p14:creationId xmlns:p14="http://schemas.microsoft.com/office/powerpoint/2010/main" val="351479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48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ark -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12D05-859A-4FDE-924B-FB91696215EA}"/>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6" name="Content Placeholder 5">
            <a:extLst>
              <a:ext uri="{FF2B5EF4-FFF2-40B4-BE49-F238E27FC236}">
                <a16:creationId xmlns:a16="http://schemas.microsoft.com/office/drawing/2014/main" id="{437BB3CE-1E42-4557-A754-EAB09439D6F8}"/>
              </a:ext>
            </a:extLst>
          </p:cNvPr>
          <p:cNvSpPr>
            <a:spLocks noGrp="1"/>
          </p:cNvSpPr>
          <p:nvPr>
            <p:ph sz="quarter" idx="13"/>
          </p:nvPr>
        </p:nvSpPr>
        <p:spPr>
          <a:xfrm>
            <a:off x="762000" y="1609725"/>
            <a:ext cx="10677525"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4">
            <a:extLst>
              <a:ext uri="{FF2B5EF4-FFF2-40B4-BE49-F238E27FC236}">
                <a16:creationId xmlns:a16="http://schemas.microsoft.com/office/drawing/2014/main" id="{59AD9532-B3AC-3BB3-5C4C-30018C8F8596}"/>
              </a:ext>
            </a:extLst>
          </p:cNvPr>
          <p:cNvSpPr>
            <a:spLocks noGrp="1"/>
          </p:cNvSpPr>
          <p:nvPr>
            <p:ph type="ftr" sz="quarter" idx="3"/>
          </p:nvPr>
        </p:nvSpPr>
        <p:spPr>
          <a:xfrm>
            <a:off x="1297641" y="6444147"/>
            <a:ext cx="3890682" cy="123111"/>
          </a:xfrm>
          <a:prstGeom prst="rect">
            <a:avLst/>
          </a:prstGeom>
        </p:spPr>
        <p:txBody>
          <a:bodyPr vert="horz" wrap="none" lIns="0" tIns="45720" rIns="0" bIns="45720" rtlCol="0" anchor="ctr"/>
          <a:lstStyle>
            <a:lvl1pPr algn="l">
              <a:defRPr lang="en-US" sz="800" b="0" i="0" kern="1200">
                <a:solidFill>
                  <a:srgbClr val="AEA8A2"/>
                </a:solidFill>
                <a:latin typeface="+mn-lt"/>
                <a:ea typeface="Open Sans Semibold" charset="0"/>
                <a:cs typeface="Open Sans Semibold" charset="0"/>
              </a:defRPr>
            </a:lvl1pPr>
          </a:lstStyle>
          <a:p>
            <a:r>
              <a:rPr lang="en-US"/>
              <a:t>Copyright © 2022, Oracle and/or its affiliates</a:t>
            </a:r>
            <a:endParaRPr lang="en-US" dirty="0"/>
          </a:p>
        </p:txBody>
      </p:sp>
      <p:sp>
        <p:nvSpPr>
          <p:cNvPr id="4" name="Slide Number Placeholder 5">
            <a:extLst>
              <a:ext uri="{FF2B5EF4-FFF2-40B4-BE49-F238E27FC236}">
                <a16:creationId xmlns:a16="http://schemas.microsoft.com/office/drawing/2014/main" id="{02084276-2E1E-39E5-CF50-F6C092ED2171}"/>
              </a:ext>
            </a:extLst>
          </p:cNvPr>
          <p:cNvSpPr>
            <a:spLocks noGrp="1"/>
          </p:cNvSpPr>
          <p:nvPr>
            <p:ph type="sldNum" sz="quarter" idx="4"/>
          </p:nvPr>
        </p:nvSpPr>
        <p:spPr>
          <a:xfrm>
            <a:off x="768875" y="6444147"/>
            <a:ext cx="374125" cy="123111"/>
          </a:xfrm>
          <a:prstGeom prst="rect">
            <a:avLst/>
          </a:prstGeom>
        </p:spPr>
        <p:txBody>
          <a:bodyPr vert="horz" wrap="none" lIns="0" tIns="45720" rIns="0" bIns="45720" rtlCol="0" anchor="ctr"/>
          <a:lstStyle>
            <a:lvl1pPr>
              <a:defRPr lang="en-US" sz="800" b="0" i="0" smtClean="0">
                <a:solidFill>
                  <a:srgbClr val="AEA8A2"/>
                </a:solidFill>
                <a:ea typeface="Open Sans Semibold" charset="0"/>
                <a:cs typeface="Open Sans Semibold" charset="0"/>
              </a:defRPr>
            </a:lvl1pPr>
          </a:lstStyle>
          <a:p>
            <a:fld id="{CE0362A5-B1EA-B745-B86C-13A653B9CC8E}" type="slidenum">
              <a:rPr lang="en-US" smtClean="0"/>
              <a:pPr/>
              <a:t>‹#›</a:t>
            </a:fld>
            <a:endParaRPr lang="en-US" dirty="0"/>
          </a:p>
        </p:txBody>
      </p:sp>
    </p:spTree>
    <p:extLst>
      <p:ext uri="{BB962C8B-B14F-4D97-AF65-F5344CB8AC3E}">
        <p14:creationId xmlns:p14="http://schemas.microsoft.com/office/powerpoint/2010/main" val="2362798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ight - Safe Harbor">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F7C5FACA-CB69-F341-96EC-260102929140}"/>
              </a:ext>
            </a:extLst>
          </p:cNvPr>
          <p:cNvSpPr txBox="1"/>
          <p:nvPr userDrawn="1"/>
        </p:nvSpPr>
        <p:spPr>
          <a:xfrm>
            <a:off x="766762" y="18415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solidFill>
                  <a:schemeClr val="tx1"/>
                </a:solidFill>
                <a:latin typeface="+mn-lt"/>
                <a:cs typeface="Oracle Sans Tab" panose="020B0503020204020204" pitchFamily="34" charset="0"/>
              </a:rPr>
              <a:t>Safe harbor statement</a:t>
            </a:r>
          </a:p>
        </p:txBody>
      </p:sp>
      <p:sp>
        <p:nvSpPr>
          <p:cNvPr id="14" name="Text Field">
            <a:extLst>
              <a:ext uri="{FF2B5EF4-FFF2-40B4-BE49-F238E27FC236}">
                <a16:creationId xmlns:a16="http://schemas.microsoft.com/office/drawing/2014/main" id="{EA78FDD8-084D-2D41-A37D-7DE0C431B1DA}"/>
              </a:ext>
            </a:extLst>
          </p:cNvPr>
          <p:cNvSpPr txBox="1"/>
          <p:nvPr userDrawn="1"/>
        </p:nvSpPr>
        <p:spPr>
          <a:xfrm>
            <a:off x="766762" y="1608421"/>
            <a:ext cx="7987939" cy="2492990"/>
          </a:xfrm>
          <a:prstGeom prst="rect">
            <a:avLst/>
          </a:prstGeom>
          <a:noFill/>
        </p:spPr>
        <p:txBody>
          <a:bodyPr wrap="square" lIns="0" tIns="0" rIns="0" bIns="0" rtlCol="0">
            <a:spAutoFit/>
          </a:bodyPr>
          <a:lstStyle/>
          <a:p>
            <a:r>
              <a:rPr lang="en-US" sz="1800" b="0" i="0" u="none" strike="noStrike" kern="1200" dirty="0">
                <a:solidFill>
                  <a:schemeClr val="tx1"/>
                </a:solidFill>
                <a:effectLst/>
                <a:latin typeface="+mn-lt"/>
                <a:ea typeface="+mn-ea"/>
                <a:cs typeface="+mn-cs"/>
              </a:rPr>
              <a:t>As of August 2020, for most presentations, a safe harbor statement is no longer required, and you will not need to use this slide.  </a:t>
            </a:r>
            <a:br>
              <a:rPr lang="en-US" sz="1800" b="0" i="0" u="none" strike="noStrike" kern="1200" dirty="0">
                <a:solidFill>
                  <a:schemeClr val="tx1"/>
                </a:solidFill>
                <a:effectLst/>
                <a:latin typeface="+mn-lt"/>
                <a:ea typeface="+mn-ea"/>
                <a:cs typeface="+mn-cs"/>
              </a:rPr>
            </a:br>
            <a:endParaRPr lang="en-US" sz="1800" b="0" i="0" u="none" strike="noStrike" kern="1200" dirty="0">
              <a:solidFill>
                <a:schemeClr val="tx1"/>
              </a:solidFill>
              <a:effectLst/>
              <a:latin typeface="+mn-lt"/>
              <a:ea typeface="+mn-ea"/>
              <a:cs typeface="+mn-cs"/>
            </a:endParaRPr>
          </a:p>
          <a:p>
            <a:r>
              <a:rPr lang="en-US" sz="1800" b="0" i="0" u="none" strike="noStrike" kern="1200" dirty="0">
                <a:solidFill>
                  <a:schemeClr val="tx1"/>
                </a:solidFill>
                <a:effectLst/>
                <a:latin typeface="+mn-lt"/>
                <a:ea typeface="+mn-ea"/>
                <a:cs typeface="+mn-cs"/>
              </a:rPr>
              <a:t>The forward looking statement safe harbor slide is required ONLY for external presentations that pertain to: product launches, executive presentations and keynotes at major events, and any event attended by financial analysts.</a:t>
            </a:r>
          </a:p>
          <a:p>
            <a:endParaRPr lang="en-US" sz="1800" b="0" i="0" u="none" strike="noStrike" kern="1200" dirty="0">
              <a:solidFill>
                <a:schemeClr val="tx1"/>
              </a:solidFill>
              <a:effectLst/>
              <a:latin typeface="+mn-lt"/>
              <a:ea typeface="+mn-ea"/>
              <a:cs typeface="+mn-cs"/>
            </a:endParaRPr>
          </a:p>
          <a:p>
            <a:r>
              <a:rPr lang="en-US" dirty="0"/>
              <a:t>The notice is available at the </a:t>
            </a:r>
            <a:r>
              <a:rPr lang="en-US" u="sng" dirty="0">
                <a:solidFill>
                  <a:srgbClr val="00688C"/>
                </a:solidFill>
                <a:hlinkClick r:id="rId2">
                  <a:extLst>
                    <a:ext uri="{A12FA001-AC4F-418D-AE19-62706E023703}">
                      <ahyp:hlinkClr xmlns:ahyp="http://schemas.microsoft.com/office/drawing/2018/hyperlinkcolor" val="tx"/>
                    </a:ext>
                  </a:extLst>
                </a:hlinkClick>
              </a:rPr>
              <a:t>Safe Harbor Confluence Page</a:t>
            </a:r>
            <a:endParaRPr lang="en-US" dirty="0">
              <a:solidFill>
                <a:srgbClr val="00688C"/>
              </a:solidFill>
            </a:endParaRPr>
          </a:p>
          <a:p>
            <a:r>
              <a:rPr lang="en-US" dirty="0"/>
              <a:t>Contact for Forward Looking Statement: </a:t>
            </a:r>
            <a:r>
              <a:rPr lang="en-US" u="sng" dirty="0">
                <a:solidFill>
                  <a:srgbClr val="00688C"/>
                </a:solidFill>
                <a:hlinkClick r:id="rId3">
                  <a:extLst>
                    <a:ext uri="{A12FA001-AC4F-418D-AE19-62706E023703}">
                      <ahyp:hlinkClr xmlns:ahyp="http://schemas.microsoft.com/office/drawing/2018/hyperlinkcolor" val="tx"/>
                    </a:ext>
                  </a:extLst>
                </a:hlinkClick>
              </a:rPr>
              <a:t>quietperiod_ww_grp@oracle.com</a:t>
            </a:r>
            <a:endParaRPr lang="en-US" dirty="0">
              <a:solidFill>
                <a:srgbClr val="00688C"/>
              </a:solidFill>
            </a:endParaRPr>
          </a:p>
        </p:txBody>
      </p:sp>
      <p:pic>
        <p:nvPicPr>
          <p:cNvPr id="10" name="Cloud">
            <a:extLst>
              <a:ext uri="{FF2B5EF4-FFF2-40B4-BE49-F238E27FC236}">
                <a16:creationId xmlns:a16="http://schemas.microsoft.com/office/drawing/2014/main" id="{2FCEE6FC-E7A1-9745-9FBA-161384F6B863}"/>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bwMode="invGray">
          <a:xfrm>
            <a:off x="6204017" y="3432466"/>
            <a:ext cx="5987981" cy="2780569"/>
          </a:xfrm>
          <a:prstGeom prst="rect">
            <a:avLst/>
          </a:prstGeom>
        </p:spPr>
      </p:pic>
    </p:spTree>
    <p:extLst>
      <p:ext uri="{BB962C8B-B14F-4D97-AF65-F5344CB8AC3E}">
        <p14:creationId xmlns:p14="http://schemas.microsoft.com/office/powerpoint/2010/main" val="2367161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ark - Safe Harbor">
    <p:spTree>
      <p:nvGrpSpPr>
        <p:cNvPr id="1" name=""/>
        <p:cNvGrpSpPr/>
        <p:nvPr/>
      </p:nvGrpSpPr>
      <p:grpSpPr>
        <a:xfrm>
          <a:off x="0" y="0"/>
          <a:ext cx="0" cy="0"/>
          <a:chOff x="0" y="0"/>
          <a:chExt cx="0" cy="0"/>
        </a:xfrm>
      </p:grpSpPr>
      <p:pic>
        <p:nvPicPr>
          <p:cNvPr id="11" name="Cloud">
            <a:extLst>
              <a:ext uri="{FF2B5EF4-FFF2-40B4-BE49-F238E27FC236}">
                <a16:creationId xmlns:a16="http://schemas.microsoft.com/office/drawing/2014/main" id="{3BD55515-3A50-4D53-9758-E4F305E6BE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6204017" y="3432466"/>
            <a:ext cx="5987981" cy="2780570"/>
          </a:xfrm>
          <a:prstGeom prst="rect">
            <a:avLst/>
          </a:prstGeom>
        </p:spPr>
      </p:pic>
      <p:sp>
        <p:nvSpPr>
          <p:cNvPr id="9" name="Title">
            <a:extLst>
              <a:ext uri="{FF2B5EF4-FFF2-40B4-BE49-F238E27FC236}">
                <a16:creationId xmlns:a16="http://schemas.microsoft.com/office/drawing/2014/main" id="{6F52D25E-1040-40B8-8DE7-5AFF601E5501}"/>
              </a:ext>
            </a:extLst>
          </p:cNvPr>
          <p:cNvSpPr txBox="1"/>
          <p:nvPr userDrawn="1"/>
        </p:nvSpPr>
        <p:spPr>
          <a:xfrm>
            <a:off x="766762" y="18415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solidFill>
                  <a:schemeClr val="bg1"/>
                </a:solidFill>
                <a:latin typeface="+mn-lt"/>
                <a:cs typeface="Oracle Sans Tab" panose="020B0503020204020204" pitchFamily="34" charset="0"/>
              </a:rPr>
              <a:t>Safe harbor statement</a:t>
            </a:r>
          </a:p>
        </p:txBody>
      </p:sp>
      <p:sp>
        <p:nvSpPr>
          <p:cNvPr id="8" name="Text Field">
            <a:extLst>
              <a:ext uri="{FF2B5EF4-FFF2-40B4-BE49-F238E27FC236}">
                <a16:creationId xmlns:a16="http://schemas.microsoft.com/office/drawing/2014/main" id="{CD41643C-378D-6F4E-A789-77549A3D0468}"/>
              </a:ext>
            </a:extLst>
          </p:cNvPr>
          <p:cNvSpPr txBox="1"/>
          <p:nvPr userDrawn="1"/>
        </p:nvSpPr>
        <p:spPr>
          <a:xfrm>
            <a:off x="766762" y="1608421"/>
            <a:ext cx="7987939" cy="2492990"/>
          </a:xfrm>
          <a:prstGeom prst="rect">
            <a:avLst/>
          </a:prstGeom>
          <a:noFill/>
        </p:spPr>
        <p:txBody>
          <a:bodyPr wrap="square" lIns="0" tIns="0" rIns="0" bIns="0" rtlCol="0">
            <a:spAutoFit/>
          </a:bodyPr>
          <a:lstStyle/>
          <a:p>
            <a:r>
              <a:rPr lang="en-US" sz="1800" b="0" i="0" u="none" strike="noStrike" kern="1200" dirty="0">
                <a:solidFill>
                  <a:schemeClr val="bg1"/>
                </a:solidFill>
                <a:effectLst/>
                <a:latin typeface="+mn-lt"/>
                <a:ea typeface="+mn-ea"/>
                <a:cs typeface="+mn-cs"/>
              </a:rPr>
              <a:t>As of August 2020, for most presentations, a safe harbor statement is no longer required, and you will not need to use this slide.  </a:t>
            </a:r>
            <a:br>
              <a:rPr lang="en-US" sz="1800" b="0" i="0" u="none" strike="noStrike" kern="1200" dirty="0">
                <a:solidFill>
                  <a:schemeClr val="bg1"/>
                </a:solidFill>
                <a:effectLst/>
                <a:latin typeface="+mn-lt"/>
                <a:ea typeface="+mn-ea"/>
                <a:cs typeface="+mn-cs"/>
              </a:rPr>
            </a:br>
            <a:endParaRPr lang="en-US" sz="1800" b="0" i="0" u="none" strike="noStrike" kern="1200" dirty="0">
              <a:solidFill>
                <a:schemeClr val="bg1"/>
              </a:solidFill>
              <a:effectLst/>
              <a:latin typeface="+mn-lt"/>
              <a:ea typeface="+mn-ea"/>
              <a:cs typeface="+mn-cs"/>
            </a:endParaRPr>
          </a:p>
          <a:p>
            <a:r>
              <a:rPr lang="en-US" sz="1800" b="0" i="0" u="none" strike="noStrike" kern="1200" dirty="0">
                <a:solidFill>
                  <a:schemeClr val="bg1"/>
                </a:solidFill>
                <a:effectLst/>
                <a:latin typeface="+mn-lt"/>
                <a:ea typeface="+mn-ea"/>
                <a:cs typeface="+mn-cs"/>
              </a:rPr>
              <a:t>The forward looking statement safe harbor slide is required ONLY for external presentations that pertain to: product launches, executive presentations and keynotes at major events, and any event attended by financial analysts.</a:t>
            </a:r>
          </a:p>
          <a:p>
            <a:endParaRPr lang="en-US" sz="1800" b="0" i="0" u="none" strike="noStrike" kern="1200" dirty="0">
              <a:solidFill>
                <a:schemeClr val="bg1"/>
              </a:solidFill>
              <a:effectLst/>
              <a:latin typeface="+mn-lt"/>
              <a:ea typeface="+mn-ea"/>
              <a:cs typeface="+mn-cs"/>
            </a:endParaRPr>
          </a:p>
          <a:p>
            <a:r>
              <a:rPr lang="en-US" dirty="0">
                <a:solidFill>
                  <a:schemeClr val="bg1"/>
                </a:solidFill>
              </a:rPr>
              <a:t>The notice is available at the </a:t>
            </a:r>
            <a:r>
              <a:rPr lang="en-US" u="sng" dirty="0">
                <a:solidFill>
                  <a:srgbClr val="2C5967"/>
                </a:solidFill>
                <a:hlinkClick r:id="rId3">
                  <a:extLst>
                    <a:ext uri="{A12FA001-AC4F-418D-AE19-62706E023703}">
                      <ahyp:hlinkClr xmlns:ahyp="http://schemas.microsoft.com/office/drawing/2018/hyperlinkcolor" val="tx"/>
                    </a:ext>
                  </a:extLst>
                </a:hlinkClick>
              </a:rPr>
              <a:t>Safe Harbor Confluence Page</a:t>
            </a:r>
            <a:endParaRPr lang="en-US" dirty="0">
              <a:solidFill>
                <a:srgbClr val="2C5967"/>
              </a:solidFill>
            </a:endParaRPr>
          </a:p>
          <a:p>
            <a:r>
              <a:rPr lang="en-US" dirty="0">
                <a:solidFill>
                  <a:schemeClr val="bg1"/>
                </a:solidFill>
              </a:rPr>
              <a:t>Contact for Forward Looking Statement: </a:t>
            </a:r>
            <a:r>
              <a:rPr lang="en-US" u="sng" dirty="0">
                <a:solidFill>
                  <a:srgbClr val="2C5967"/>
                </a:solidFill>
                <a:hlinkClick r:id="rId4">
                  <a:extLst>
                    <a:ext uri="{A12FA001-AC4F-418D-AE19-62706E023703}">
                      <ahyp:hlinkClr xmlns:ahyp="http://schemas.microsoft.com/office/drawing/2018/hyperlinkcolor" val="tx"/>
                    </a:ext>
                  </a:extLst>
                </a:hlinkClick>
              </a:rPr>
              <a:t>quietperiod_ww_grp@oracle.com</a:t>
            </a:r>
            <a:endParaRPr lang="en-US" dirty="0">
              <a:solidFill>
                <a:srgbClr val="2C5967"/>
              </a:solidFill>
            </a:endParaRPr>
          </a:p>
        </p:txBody>
      </p:sp>
    </p:spTree>
    <p:extLst>
      <p:ext uri="{BB962C8B-B14F-4D97-AF65-F5344CB8AC3E}">
        <p14:creationId xmlns:p14="http://schemas.microsoft.com/office/powerpoint/2010/main" val="1433082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Light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EE69D29-7337-6248-888D-2A033085262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000"/>
          <a:stretch/>
        </p:blipFill>
        <p:spPr>
          <a:xfrm>
            <a:off x="4876800" y="0"/>
            <a:ext cx="7315199"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32F5E131-FF87-4B2F-9DB6-B4DB095B758D}"/>
              </a:ext>
            </a:extLst>
          </p:cNvPr>
          <p:cNvSpPr>
            <a:spLocks noGrp="1"/>
          </p:cNvSpPr>
          <p:nvPr>
            <p:ph type="pic" sz="quarter" idx="20" hasCustomPrompt="1"/>
          </p:nvPr>
        </p:nvSpPr>
        <p:spPr>
          <a:xfrm>
            <a:off x="0" y="0"/>
            <a:ext cx="4876800" cy="6858000"/>
          </a:xfrm>
        </p:spPr>
        <p:txBody>
          <a:bodyPr anchor="ctr" anchorCtr="1"/>
          <a:lstStyle>
            <a:lvl1pPr>
              <a:defRPr/>
            </a:lvl1pPr>
          </a:lstStyle>
          <a:p>
            <a:r>
              <a:rPr lang="en-US" dirty="0"/>
              <a:t>Click to add image</a:t>
            </a:r>
          </a:p>
        </p:txBody>
      </p:sp>
    </p:spTree>
    <p:extLst>
      <p:ext uri="{BB962C8B-B14F-4D97-AF65-F5344CB8AC3E}">
        <p14:creationId xmlns:p14="http://schemas.microsoft.com/office/powerpoint/2010/main" val="399010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ark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000"/>
          <a:stretch/>
        </p:blipFill>
        <p:spPr>
          <a:xfrm>
            <a:off x="4876798" y="0"/>
            <a:ext cx="7315201"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p:spPr>
        <p:txBody>
          <a:bodyPr anchor="ctr" anchorCtr="1">
            <a:normAutofit/>
          </a:bodyPr>
          <a:lstStyle>
            <a:lvl1pPr>
              <a:defRPr/>
            </a:lvl1pPr>
          </a:lstStyle>
          <a:p>
            <a:r>
              <a:rPr lang="en-US" dirty="0"/>
              <a:t>Click to add image</a:t>
            </a:r>
          </a:p>
        </p:txBody>
      </p:sp>
    </p:spTree>
    <p:extLst>
      <p:ext uri="{BB962C8B-B14F-4D97-AF65-F5344CB8AC3E}">
        <p14:creationId xmlns:p14="http://schemas.microsoft.com/office/powerpoint/2010/main" val="3358854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1998" cy="6857998"/>
          </a:xfrm>
          <a:prstGeom prst="rect">
            <a:avLst/>
          </a:prstGeom>
          <a:ln>
            <a:noFill/>
          </a:ln>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BA19B719-F896-40D2-A59B-8E51E7D4BB65}"/>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7" name="Picture Placeholder 6">
            <a:extLst>
              <a:ext uri="{FF2B5EF4-FFF2-40B4-BE49-F238E27FC236}">
                <a16:creationId xmlns:a16="http://schemas.microsoft.com/office/drawing/2014/main" id="{414A2E81-7AA0-4954-BF7E-C076C41AF7C6}"/>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Tree>
    <p:extLst>
      <p:ext uri="{BB962C8B-B14F-4D97-AF65-F5344CB8AC3E}">
        <p14:creationId xmlns:p14="http://schemas.microsoft.com/office/powerpoint/2010/main" val="3395689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ark - Quote with Data Texture Background">
    <p:bg>
      <p:bgRef idx="1001">
        <a:schemeClr val="bg1"/>
      </p:bgRef>
    </p:bg>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Quote">
            <a:extLst>
              <a:ext uri="{FF2B5EF4-FFF2-40B4-BE49-F238E27FC236}">
                <a16:creationId xmlns:a16="http://schemas.microsoft.com/office/drawing/2014/main" id="{70860AE5-51F4-4600-B7C5-0FFE1F5EE8BF}"/>
              </a:ext>
            </a:extLst>
          </p:cNvPr>
          <p:cNvSpPr>
            <a:spLocks noGrp="1"/>
          </p:cNvSpPr>
          <p:nvPr>
            <p:ph type="title" hasCustomPrompt="1"/>
          </p:nvPr>
        </p:nvSpPr>
        <p:spPr>
          <a:xfrm>
            <a:off x="768875" y="1828800"/>
            <a:ext cx="8022040" cy="1963350"/>
          </a:xfrm>
          <a:noFill/>
        </p:spPr>
        <p:txBody>
          <a:bodyPr vert="horz" wrap="square" lIns="0" tIns="0" rIns="0" bIns="0" rtlCol="0" anchor="b" anchorCtr="0">
            <a:noAutofit/>
          </a:bodyPr>
          <a:lstStyle>
            <a:lvl1pPr>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10" name="Picture Placeholder 6">
            <a:extLst>
              <a:ext uri="{FF2B5EF4-FFF2-40B4-BE49-F238E27FC236}">
                <a16:creationId xmlns:a16="http://schemas.microsoft.com/office/drawing/2014/main" id="{CF70D2C9-2534-48AA-9A8A-D82D5A31B2F9}"/>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Tree>
    <p:extLst>
      <p:ext uri="{BB962C8B-B14F-4D97-AF65-F5344CB8AC3E}">
        <p14:creationId xmlns:p14="http://schemas.microsoft.com/office/powerpoint/2010/main" val="2775300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Light - Quote with Picture">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372844" y="2434528"/>
            <a:ext cx="6067096" cy="1846659"/>
          </a:xfrm>
          <a:noFill/>
        </p:spPr>
        <p:txBody>
          <a:bodyPr vert="horz" wrap="square" lIns="0" tIns="0" rIns="0" bIns="0" rtlCol="0" anchor="b" anchorCtr="0">
            <a:spAutoFit/>
          </a:bodyPr>
          <a:lstStyle>
            <a:lvl1pPr>
              <a:lnSpc>
                <a:spcPct val="100000"/>
              </a:lnSpc>
              <a:defRPr lang="en-US" sz="3000" b="0" dirty="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TextBox 5">
            <a:extLst>
              <a:ext uri="{FF2B5EF4-FFF2-40B4-BE49-F238E27FC236}">
                <a16:creationId xmlns:a16="http://schemas.microsoft.com/office/drawing/2014/main" id="{A8F9EF32-2876-8841-ADB8-707F8BDB8530}"/>
              </a:ext>
            </a:extLst>
          </p:cNvPr>
          <p:cNvSpPr txBox="1"/>
          <p:nvPr userDrawn="1"/>
        </p:nvSpPr>
        <p:spPr>
          <a:xfrm>
            <a:off x="1295730" y="3244334"/>
            <a:ext cx="2285339" cy="369332"/>
          </a:xfrm>
          <a:prstGeom prst="rect">
            <a:avLst/>
          </a:prstGeom>
          <a:noFill/>
        </p:spPr>
        <p:txBody>
          <a:bodyPr wrap="square" rtlCol="0">
            <a:spAutoFit/>
          </a:bodyPr>
          <a:lstStyle/>
          <a:p>
            <a:r>
              <a:rPr lang="en-US" dirty="0">
                <a:solidFill>
                  <a:schemeClr val="bg2"/>
                </a:solidFill>
              </a:rPr>
              <a:t>Click to add image</a:t>
            </a:r>
          </a:p>
        </p:txBody>
      </p:sp>
      <p:sp>
        <p:nvSpPr>
          <p:cNvPr id="12" name="Picture Placeholder 6">
            <a:extLst>
              <a:ext uri="{FF2B5EF4-FFF2-40B4-BE49-F238E27FC236}">
                <a16:creationId xmlns:a16="http://schemas.microsoft.com/office/drawing/2014/main" id="{48F56FAF-A389-4DEC-BCB5-7C2BCDEBE166}"/>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0"/>
            <a:ext cx="4876800" cy="6858000"/>
          </a:xfrm>
        </p:spPr>
        <p:txBody>
          <a:bodyPr anchor="ctr" anchorCtr="1"/>
          <a:lstStyle>
            <a:lvl1pPr>
              <a:defRPr/>
            </a:lvl1pPr>
          </a:lstStyle>
          <a:p>
            <a:r>
              <a:rPr lang="en-US" dirty="0"/>
              <a:t>Click to add image</a:t>
            </a:r>
          </a:p>
        </p:txBody>
      </p:sp>
    </p:spTree>
    <p:extLst>
      <p:ext uri="{BB962C8B-B14F-4D97-AF65-F5344CB8AC3E}">
        <p14:creationId xmlns:p14="http://schemas.microsoft.com/office/powerpoint/2010/main" val="2757348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ight - Title/Subtitle 1 Column">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4" name="Footer Placeholder 4">
            <a:extLst>
              <a:ext uri="{FF2B5EF4-FFF2-40B4-BE49-F238E27FC236}">
                <a16:creationId xmlns:a16="http://schemas.microsoft.com/office/drawing/2014/main" id="{21F4B71C-006E-E79D-6B80-F35F2A7A8994}"/>
              </a:ext>
            </a:extLst>
          </p:cNvPr>
          <p:cNvSpPr>
            <a:spLocks noGrp="1"/>
          </p:cNvSpPr>
          <p:nvPr>
            <p:ph type="ftr" sz="quarter" idx="3"/>
          </p:nvPr>
        </p:nvSpPr>
        <p:spPr>
          <a:xfrm>
            <a:off x="1297641" y="6444147"/>
            <a:ext cx="3890682" cy="123111"/>
          </a:xfrm>
          <a:prstGeom prst="rect">
            <a:avLst/>
          </a:prstGeom>
        </p:spPr>
        <p:txBody>
          <a:bodyPr vert="horz" wrap="none" lIns="0" tIns="45720" rIns="0" bIns="45720" rtlCol="0" anchor="ctr"/>
          <a:lstStyle>
            <a:lvl1pPr algn="l">
              <a:defRPr lang="en-US" sz="800" b="0" i="0" kern="1200">
                <a:solidFill>
                  <a:srgbClr val="AEA8A2"/>
                </a:solidFill>
                <a:latin typeface="+mn-lt"/>
                <a:ea typeface="Open Sans Semibold" charset="0"/>
                <a:cs typeface="Open Sans Semibold" charset="0"/>
              </a:defRPr>
            </a:lvl1pPr>
          </a:lstStyle>
          <a:p>
            <a:r>
              <a:rPr lang="en-US"/>
              <a:t>Copyright © 2022, Oracle and/or its affiliates</a:t>
            </a:r>
            <a:endParaRPr lang="en-US" dirty="0"/>
          </a:p>
        </p:txBody>
      </p:sp>
      <p:sp>
        <p:nvSpPr>
          <p:cNvPr id="5" name="Slide Number Placeholder 5">
            <a:extLst>
              <a:ext uri="{FF2B5EF4-FFF2-40B4-BE49-F238E27FC236}">
                <a16:creationId xmlns:a16="http://schemas.microsoft.com/office/drawing/2014/main" id="{42319083-3A8F-B364-E0A9-F1B4CDDB6DE6}"/>
              </a:ext>
            </a:extLst>
          </p:cNvPr>
          <p:cNvSpPr>
            <a:spLocks noGrp="1"/>
          </p:cNvSpPr>
          <p:nvPr>
            <p:ph type="sldNum" sz="quarter" idx="4"/>
          </p:nvPr>
        </p:nvSpPr>
        <p:spPr>
          <a:xfrm>
            <a:off x="768875" y="6444147"/>
            <a:ext cx="374125" cy="123111"/>
          </a:xfrm>
          <a:prstGeom prst="rect">
            <a:avLst/>
          </a:prstGeom>
        </p:spPr>
        <p:txBody>
          <a:bodyPr vert="horz" wrap="none" lIns="0" tIns="45720" rIns="0" bIns="45720" rtlCol="0" anchor="ctr"/>
          <a:lstStyle>
            <a:lvl1pPr>
              <a:defRPr lang="en-US" sz="800" b="0" i="0" smtClean="0">
                <a:solidFill>
                  <a:srgbClr val="AEA8A2"/>
                </a:solidFill>
                <a:ea typeface="Open Sans Semibold" charset="0"/>
                <a:cs typeface="Open Sans Semibold" charset="0"/>
              </a:defRPr>
            </a:lvl1pPr>
          </a:lstStyle>
          <a:p>
            <a:fld id="{CE0362A5-B1EA-B745-B86C-13A653B9CC8E}" type="slidenum">
              <a:rPr lang="en-US" smtClean="0"/>
              <a:pPr/>
              <a:t>‹#›</a:t>
            </a:fld>
            <a:endParaRPr lang="en-US" dirty="0"/>
          </a:p>
        </p:txBody>
      </p:sp>
    </p:spTree>
    <p:extLst>
      <p:ext uri="{BB962C8B-B14F-4D97-AF65-F5344CB8AC3E}">
        <p14:creationId xmlns:p14="http://schemas.microsoft.com/office/powerpoint/2010/main" val="410994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Light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Tree>
    <p:extLst>
      <p:ext uri="{BB962C8B-B14F-4D97-AF65-F5344CB8AC3E}">
        <p14:creationId xmlns:p14="http://schemas.microsoft.com/office/powerpoint/2010/main" val="1413839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Dark - Quote with Picture">
    <p:bg>
      <p:bgRef idx="1001">
        <a:schemeClr val="bg1"/>
      </p:bgRef>
    </p:bg>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5378728" y="2435027"/>
            <a:ext cx="6051272" cy="1846659"/>
          </a:xfrm>
          <a:noFill/>
        </p:spPr>
        <p:txBody>
          <a:bodyPr vert="horz" wrap="square" lIns="0" tIns="0" rIns="0" bIns="0" rtlCol="0" anchor="b" anchorCtr="0">
            <a:spAutoFit/>
          </a:bodyPr>
          <a:lstStyle>
            <a:lvl1pPr>
              <a:lnSpc>
                <a:spcPct val="100000"/>
              </a:lnSpc>
              <a:defRPr lang="en-US" sz="3000" b="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5816" y="4983135"/>
            <a:ext cx="6051272"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5816" y="5320728"/>
            <a:ext cx="6051272"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2" name="Picture Placeholder 6">
            <a:extLst>
              <a:ext uri="{FF2B5EF4-FFF2-40B4-BE49-F238E27FC236}">
                <a16:creationId xmlns:a16="http://schemas.microsoft.com/office/drawing/2014/main" id="{B09CBC8C-115F-4556-A4E2-129D0E230A87}"/>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image</a:t>
            </a:r>
          </a:p>
        </p:txBody>
      </p:sp>
    </p:spTree>
    <p:extLst>
      <p:ext uri="{BB962C8B-B14F-4D97-AF65-F5344CB8AC3E}">
        <p14:creationId xmlns:p14="http://schemas.microsoft.com/office/powerpoint/2010/main" val="1990119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ark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i">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Tree>
    <p:extLst>
      <p:ext uri="{BB962C8B-B14F-4D97-AF65-F5344CB8AC3E}">
        <p14:creationId xmlns:p14="http://schemas.microsoft.com/office/powerpoint/2010/main" val="4008897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pic>
        <p:nvPicPr>
          <p:cNvPr id="4" name="OTag">
            <a:extLst>
              <a:ext uri="{FF2B5EF4-FFF2-40B4-BE49-F238E27FC236}">
                <a16:creationId xmlns:a16="http://schemas.microsoft.com/office/drawing/2014/main" id="{938EEB79-EFA1-4711-804E-DFDFA3AE402D}"/>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66431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Dark - Closing Slide">
    <p:bg>
      <p:bgRef idx="1001">
        <a:schemeClr val="bg1"/>
      </p:bgRef>
    </p:bg>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bwMode="invGray">
          <a:xfrm>
            <a:off x="3647854" y="2915192"/>
            <a:ext cx="4896292" cy="1027617"/>
          </a:xfrm>
          <a:prstGeom prst="rect">
            <a:avLst/>
          </a:prstGeom>
        </p:spPr>
      </p:pic>
      <p:pic>
        <p:nvPicPr>
          <p:cNvPr id="3" name="OTag">
            <a:extLst>
              <a:ext uri="{FF2B5EF4-FFF2-40B4-BE49-F238E27FC236}">
                <a16:creationId xmlns:a16="http://schemas.microsoft.com/office/drawing/2014/main" id="{D41E7D90-EFED-4319-B620-7C6158CCE461}"/>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513523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Mission Statement">
    <p:bg>
      <p:bgRef idx="1001">
        <a:schemeClr val="bg2"/>
      </p:bgRef>
    </p:bg>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l="3704"/>
          <a:stretch/>
        </p:blipFill>
        <p:spPr bwMode="invGray">
          <a:xfrm>
            <a:off x="0" y="0"/>
            <a:ext cx="12192000" cy="6858000"/>
          </a:xfrm>
          <a:prstGeom prst="rect">
            <a:avLst/>
          </a:prstGeom>
        </p:spPr>
      </p:pic>
      <p:sp>
        <p:nvSpPr>
          <p:cNvPr id="5" name="TextBox 4">
            <a:extLst>
              <a:ext uri="{FF2B5EF4-FFF2-40B4-BE49-F238E27FC236}">
                <a16:creationId xmlns:a16="http://schemas.microsoft.com/office/drawing/2014/main" id="{1138CAED-6966-416F-96DE-48D3061CAD63}"/>
              </a:ext>
            </a:extLst>
          </p:cNvPr>
          <p:cNvSpPr txBox="1"/>
          <p:nvPr userDrawn="1"/>
        </p:nvSpPr>
        <p:spPr>
          <a:xfrm>
            <a:off x="768876" y="1828800"/>
            <a:ext cx="6053328" cy="2279335"/>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pPr lvl="0"/>
            <a:r>
              <a:rPr lang="en-US" dirty="0"/>
              <a:t>Our mission is to help people see data in new ways, discover insights,</a:t>
            </a:r>
            <a:br>
              <a:rPr lang="en-US" dirty="0"/>
            </a:br>
            <a:r>
              <a:rPr lang="en-US" dirty="0"/>
              <a:t>unlock endless possibilities.</a:t>
            </a:r>
          </a:p>
        </p:txBody>
      </p:sp>
    </p:spTree>
    <p:extLst>
      <p:ext uri="{BB962C8B-B14F-4D97-AF65-F5344CB8AC3E}">
        <p14:creationId xmlns:p14="http://schemas.microsoft.com/office/powerpoint/2010/main" val="985309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Light - Divider">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B4D86BA-0324-4CFB-8752-C34AB1C7DA95}"/>
              </a:ext>
            </a:extLst>
          </p:cNvPr>
          <p:cNvSpPr/>
          <p:nvPr userDrawn="1"/>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C8A9AF7-F5CE-844F-BBE4-0C983CB99B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3490562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Dark - Divider">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7" name="Rectangle 6">
            <a:extLst>
              <a:ext uri="{FF2B5EF4-FFF2-40B4-BE49-F238E27FC236}">
                <a16:creationId xmlns:a16="http://schemas.microsoft.com/office/drawing/2014/main" id="{C543FCF3-AE26-4DE7-A6C3-3940B3E78E3F}"/>
              </a:ext>
            </a:extLst>
          </p:cNvPr>
          <p:cNvSpPr/>
          <p:nvPr userDrawn="1"/>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4259241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Title-Only">
    <p:spTree>
      <p:nvGrpSpPr>
        <p:cNvPr id="1" name=""/>
        <p:cNvGrpSpPr/>
        <p:nvPr/>
      </p:nvGrpSpPr>
      <p:grpSpPr>
        <a:xfrm>
          <a:off x="0" y="0"/>
          <a:ext cx="0" cy="0"/>
          <a:chOff x="0" y="0"/>
          <a:chExt cx="0" cy="0"/>
        </a:xfrm>
      </p:grpSpPr>
      <p:sp>
        <p:nvSpPr>
          <p:cNvPr id="2" name="Title 1"/>
          <p:cNvSpPr>
            <a:spLocks noGrp="1"/>
          </p:cNvSpPr>
          <p:nvPr>
            <p:ph type="title"/>
          </p:nvPr>
        </p:nvSpPr>
        <p:spPr>
          <a:xfrm>
            <a:off x="374904" y="475488"/>
            <a:ext cx="10978896" cy="658368"/>
          </a:xfrm>
          <a:noFill/>
        </p:spPr>
        <p:txBody>
          <a:bodyPr/>
          <a:lstStyle/>
          <a:p>
            <a:r>
              <a:rPr lang="en-US"/>
              <a:t>Click to edit Master title style</a:t>
            </a:r>
            <a:endParaRPr/>
          </a:p>
        </p:txBody>
      </p:sp>
      <p:sp>
        <p:nvSpPr>
          <p:cNvPr id="3" name="Footer Placeholder 4">
            <a:extLst>
              <a:ext uri="{FF2B5EF4-FFF2-40B4-BE49-F238E27FC236}">
                <a16:creationId xmlns:a16="http://schemas.microsoft.com/office/drawing/2014/main" id="{2A35187F-4070-99E9-6718-8E0572CAA3EA}"/>
              </a:ext>
            </a:extLst>
          </p:cNvPr>
          <p:cNvSpPr>
            <a:spLocks noGrp="1"/>
          </p:cNvSpPr>
          <p:nvPr>
            <p:ph type="ftr" sz="quarter" idx="3"/>
          </p:nvPr>
        </p:nvSpPr>
        <p:spPr>
          <a:xfrm>
            <a:off x="1297641" y="6444147"/>
            <a:ext cx="3890682" cy="123111"/>
          </a:xfrm>
          <a:prstGeom prst="rect">
            <a:avLst/>
          </a:prstGeom>
        </p:spPr>
        <p:txBody>
          <a:bodyPr vert="horz" wrap="none" lIns="0" tIns="45720" rIns="0" bIns="45720" rtlCol="0" anchor="ctr"/>
          <a:lstStyle>
            <a:lvl1pPr algn="l">
              <a:defRPr lang="en-US" sz="800" b="0" i="0" kern="1200">
                <a:solidFill>
                  <a:srgbClr val="AEA8A2"/>
                </a:solidFill>
                <a:latin typeface="+mn-lt"/>
                <a:ea typeface="Open Sans Semibold" charset="0"/>
                <a:cs typeface="Open Sans Semibold" charset="0"/>
              </a:defRPr>
            </a:lvl1pPr>
          </a:lstStyle>
          <a:p>
            <a:r>
              <a:rPr lang="en-US"/>
              <a:t>Copyright © 2022, Oracle and/or its affiliates</a:t>
            </a:r>
            <a:endParaRPr lang="en-US" dirty="0"/>
          </a:p>
        </p:txBody>
      </p:sp>
      <p:sp>
        <p:nvSpPr>
          <p:cNvPr id="4" name="Slide Number Placeholder 5">
            <a:extLst>
              <a:ext uri="{FF2B5EF4-FFF2-40B4-BE49-F238E27FC236}">
                <a16:creationId xmlns:a16="http://schemas.microsoft.com/office/drawing/2014/main" id="{9E869448-A081-7B05-F753-A3424EA03228}"/>
              </a:ext>
            </a:extLst>
          </p:cNvPr>
          <p:cNvSpPr>
            <a:spLocks noGrp="1"/>
          </p:cNvSpPr>
          <p:nvPr>
            <p:ph type="sldNum" sz="quarter" idx="4"/>
          </p:nvPr>
        </p:nvSpPr>
        <p:spPr>
          <a:xfrm>
            <a:off x="768875" y="6444147"/>
            <a:ext cx="374125" cy="123111"/>
          </a:xfrm>
          <a:prstGeom prst="rect">
            <a:avLst/>
          </a:prstGeom>
        </p:spPr>
        <p:txBody>
          <a:bodyPr vert="horz" wrap="none" lIns="0" tIns="45720" rIns="0" bIns="45720" rtlCol="0" anchor="ctr"/>
          <a:lstStyle>
            <a:lvl1pPr>
              <a:defRPr lang="en-US" sz="800" b="0" i="0" smtClean="0">
                <a:solidFill>
                  <a:srgbClr val="AEA8A2"/>
                </a:solidFill>
                <a:ea typeface="Open Sans Semibold" charset="0"/>
                <a:cs typeface="Open Sans Semibold" charset="0"/>
              </a:defRPr>
            </a:lvl1pPr>
          </a:lstStyle>
          <a:p>
            <a:fld id="{CE0362A5-B1EA-B745-B86C-13A653B9CC8E}" type="slidenum">
              <a:rPr lang="en-US" smtClean="0"/>
              <a:pPr/>
              <a:t>‹#›</a:t>
            </a:fld>
            <a:endParaRPr lang="en-US" dirty="0"/>
          </a:p>
        </p:txBody>
      </p:sp>
    </p:spTree>
    <p:extLst>
      <p:ext uri="{BB962C8B-B14F-4D97-AF65-F5344CB8AC3E}">
        <p14:creationId xmlns:p14="http://schemas.microsoft.com/office/powerpoint/2010/main" val="2524985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Light - Title 1 Column">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14698CB0-77BC-6148-8112-EFC83C0F580B}"/>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9" name="Title 8">
            <a:extLst>
              <a:ext uri="{FF2B5EF4-FFF2-40B4-BE49-F238E27FC236}">
                <a16:creationId xmlns:a16="http://schemas.microsoft.com/office/drawing/2014/main" id="{35CB6F3B-CCE4-4193-8EAA-C4A6D27C7DAD}"/>
              </a:ext>
            </a:extLst>
          </p:cNvPr>
          <p:cNvSpPr>
            <a:spLocks noGrp="1"/>
          </p:cNvSpPr>
          <p:nvPr>
            <p:ph type="title" hasCustomPrompt="1"/>
          </p:nvPr>
        </p:nvSpPr>
        <p:spPr>
          <a:xfrm>
            <a:off x="768875" y="734060"/>
            <a:ext cx="10671048" cy="822960"/>
          </a:xfrm>
        </p:spPr>
        <p:txBody>
          <a:bodyPr anchor="t"/>
          <a:lstStyle>
            <a:lvl1pPr>
              <a:defRPr sz="2800">
                <a:latin typeface="Oracle Sans" panose="020B0503020204020204" pitchFamily="34" charset="0"/>
                <a:cs typeface="Oracle Sans" panose="020B0503020204020204" pitchFamily="34" charset="0"/>
              </a:defRPr>
            </a:lvl1pPr>
          </a:lstStyle>
          <a:p>
            <a:r>
              <a:rPr lang="en-US" dirty="0"/>
              <a:t>Title</a:t>
            </a:r>
          </a:p>
        </p:txBody>
      </p:sp>
      <p:sp>
        <p:nvSpPr>
          <p:cNvPr id="6" name="Text Placeholder 5">
            <a:extLst>
              <a:ext uri="{FF2B5EF4-FFF2-40B4-BE49-F238E27FC236}">
                <a16:creationId xmlns:a16="http://schemas.microsoft.com/office/drawing/2014/main" id="{F4D9D9B3-AAD3-234F-B4CA-39150D04190E}"/>
              </a:ext>
            </a:extLst>
          </p:cNvPr>
          <p:cNvSpPr>
            <a:spLocks noGrp="1"/>
          </p:cNvSpPr>
          <p:nvPr>
            <p:ph type="body" sz="quarter" idx="17" hasCustomPrompt="1"/>
          </p:nvPr>
        </p:nvSpPr>
        <p:spPr>
          <a:xfrm>
            <a:off x="768874" y="392332"/>
            <a:ext cx="10671048" cy="205601"/>
          </a:xfrm>
          <a:noFill/>
        </p:spPr>
        <p:txBody>
          <a:bodyPr wrap="square" lIns="0" tIns="0" rIns="0" bIns="0" rtlCol="0" anchor="b">
            <a:spAutoFit/>
          </a:bodyPr>
          <a:lstStyle>
            <a:lvl1pPr>
              <a:defRPr lang="en-US" sz="1400" spc="100" dirty="0">
                <a:solidFill>
                  <a:srgbClr val="33553C"/>
                </a:solidFill>
                <a:latin typeface="Oracle Sans Extra Bold" panose="020B0803020204020204" pitchFamily="34" charset="0"/>
                <a:cs typeface="Oracle Sans Extra Bold" panose="020B0803020204020204" pitchFamily="34" charset="0"/>
              </a:defRPr>
            </a:lvl1pPr>
          </a:lstStyle>
          <a:p>
            <a:pPr lvl="0"/>
            <a:r>
              <a:rPr lang="en-GB" dirty="0"/>
              <a:t>Title</a:t>
            </a:r>
            <a:endParaRPr lang="en-US" dirty="0"/>
          </a:p>
        </p:txBody>
      </p:sp>
      <p:sp>
        <p:nvSpPr>
          <p:cNvPr id="19" name="Subtitle">
            <a:extLst>
              <a:ext uri="{FF2B5EF4-FFF2-40B4-BE49-F238E27FC236}">
                <a16:creationId xmlns:a16="http://schemas.microsoft.com/office/drawing/2014/main" id="{A2198E44-AA79-4041-8C5D-CC202BE77DD8}"/>
              </a:ext>
            </a:extLst>
          </p:cNvPr>
          <p:cNvSpPr>
            <a:spLocks noGrp="1"/>
          </p:cNvSpPr>
          <p:nvPr>
            <p:ph type="body" sz="quarter" idx="11" hasCustomPrompt="1"/>
          </p:nvPr>
        </p:nvSpPr>
        <p:spPr>
          <a:xfrm>
            <a:off x="766763" y="1691181"/>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2" name="Footer Placeholder 4">
            <a:extLst>
              <a:ext uri="{FF2B5EF4-FFF2-40B4-BE49-F238E27FC236}">
                <a16:creationId xmlns:a16="http://schemas.microsoft.com/office/drawing/2014/main" id="{A5C74E3B-4A39-D3EA-246A-AEF82FA7B547}"/>
              </a:ext>
            </a:extLst>
          </p:cNvPr>
          <p:cNvSpPr>
            <a:spLocks noGrp="1"/>
          </p:cNvSpPr>
          <p:nvPr>
            <p:ph type="ftr" sz="quarter" idx="3"/>
          </p:nvPr>
        </p:nvSpPr>
        <p:spPr>
          <a:xfrm>
            <a:off x="1297641" y="6444147"/>
            <a:ext cx="3890682" cy="123111"/>
          </a:xfrm>
          <a:prstGeom prst="rect">
            <a:avLst/>
          </a:prstGeom>
        </p:spPr>
        <p:txBody>
          <a:bodyPr vert="horz" wrap="none" lIns="0" tIns="45720" rIns="0" bIns="45720" rtlCol="0" anchor="ctr"/>
          <a:lstStyle>
            <a:lvl1pPr algn="l">
              <a:defRPr lang="en-US" sz="800" b="0" i="0" kern="1200">
                <a:solidFill>
                  <a:srgbClr val="AEA8A2"/>
                </a:solidFill>
                <a:latin typeface="+mn-lt"/>
                <a:ea typeface="Open Sans Semibold" charset="0"/>
                <a:cs typeface="Open Sans Semibold" charset="0"/>
              </a:defRPr>
            </a:lvl1pPr>
          </a:lstStyle>
          <a:p>
            <a:r>
              <a:rPr lang="en-US"/>
              <a:t>Copyright © 2022, Oracle and/or its affiliates</a:t>
            </a:r>
            <a:endParaRPr lang="en-US" dirty="0"/>
          </a:p>
        </p:txBody>
      </p:sp>
      <p:sp>
        <p:nvSpPr>
          <p:cNvPr id="3" name="Slide Number Placeholder 5">
            <a:extLst>
              <a:ext uri="{FF2B5EF4-FFF2-40B4-BE49-F238E27FC236}">
                <a16:creationId xmlns:a16="http://schemas.microsoft.com/office/drawing/2014/main" id="{4C8B8DA2-CE89-AE71-84B0-C5F16BAB9F2D}"/>
              </a:ext>
            </a:extLst>
          </p:cNvPr>
          <p:cNvSpPr>
            <a:spLocks noGrp="1"/>
          </p:cNvSpPr>
          <p:nvPr>
            <p:ph type="sldNum" sz="quarter" idx="4"/>
          </p:nvPr>
        </p:nvSpPr>
        <p:spPr>
          <a:xfrm>
            <a:off x="768875" y="6444147"/>
            <a:ext cx="374125" cy="123111"/>
          </a:xfrm>
          <a:prstGeom prst="rect">
            <a:avLst/>
          </a:prstGeom>
        </p:spPr>
        <p:txBody>
          <a:bodyPr vert="horz" wrap="none" lIns="0" tIns="45720" rIns="0" bIns="45720" rtlCol="0" anchor="ctr"/>
          <a:lstStyle>
            <a:lvl1pPr>
              <a:defRPr lang="en-US" sz="800" b="0" i="0" smtClean="0">
                <a:solidFill>
                  <a:srgbClr val="AEA8A2"/>
                </a:solidFill>
                <a:ea typeface="Open Sans Semibold" charset="0"/>
                <a:cs typeface="Open Sans Semibold" charset="0"/>
              </a:defRPr>
            </a:lvl1pPr>
          </a:lstStyle>
          <a:p>
            <a:fld id="{CE0362A5-B1EA-B745-B86C-13A653B9CC8E}" type="slidenum">
              <a:rPr lang="en-US" smtClean="0"/>
              <a:pPr/>
              <a:t>‹#›</a:t>
            </a:fld>
            <a:endParaRPr lang="en-US" dirty="0"/>
          </a:p>
        </p:txBody>
      </p:sp>
    </p:spTree>
    <p:extLst>
      <p:ext uri="{BB962C8B-B14F-4D97-AF65-F5344CB8AC3E}">
        <p14:creationId xmlns:p14="http://schemas.microsoft.com/office/powerpoint/2010/main" val="1625016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 Title/Subtitle 1 Column">
    <p:bg>
      <p:bgRef idx="1001">
        <a:schemeClr val="bg1"/>
      </p:bgRef>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199"/>
            <a:ext cx="10671175"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defRPr/>
            </a:lvl1pPr>
          </a:lstStyle>
          <a:p>
            <a:r>
              <a:rPr lang="en-US" dirty="0"/>
              <a:t>Title</a:t>
            </a:r>
          </a:p>
        </p:txBody>
      </p:sp>
      <p:sp>
        <p:nvSpPr>
          <p:cNvPr id="4" name="Footer Placeholder 4">
            <a:extLst>
              <a:ext uri="{FF2B5EF4-FFF2-40B4-BE49-F238E27FC236}">
                <a16:creationId xmlns:a16="http://schemas.microsoft.com/office/drawing/2014/main" id="{8EBFA553-36AE-94DD-F8F1-16DFF40BEB27}"/>
              </a:ext>
            </a:extLst>
          </p:cNvPr>
          <p:cNvSpPr>
            <a:spLocks noGrp="1"/>
          </p:cNvSpPr>
          <p:nvPr>
            <p:ph type="ftr" sz="quarter" idx="3"/>
          </p:nvPr>
        </p:nvSpPr>
        <p:spPr>
          <a:xfrm>
            <a:off x="1297641" y="6444147"/>
            <a:ext cx="3890682" cy="123111"/>
          </a:xfrm>
          <a:prstGeom prst="rect">
            <a:avLst/>
          </a:prstGeom>
        </p:spPr>
        <p:txBody>
          <a:bodyPr vert="horz" wrap="none" lIns="0" tIns="45720" rIns="0" bIns="45720" rtlCol="0" anchor="ctr"/>
          <a:lstStyle>
            <a:lvl1pPr algn="l">
              <a:defRPr lang="en-US" sz="800" b="0" i="0" kern="1200">
                <a:solidFill>
                  <a:srgbClr val="AEA8A2"/>
                </a:solidFill>
                <a:latin typeface="+mn-lt"/>
                <a:ea typeface="Open Sans Semibold" charset="0"/>
                <a:cs typeface="Open Sans Semibold" charset="0"/>
              </a:defRPr>
            </a:lvl1pPr>
          </a:lstStyle>
          <a:p>
            <a:r>
              <a:rPr lang="en-US"/>
              <a:t>Copyright © 2022, Oracle and/or its affiliates</a:t>
            </a:r>
            <a:endParaRPr lang="en-US" dirty="0"/>
          </a:p>
        </p:txBody>
      </p:sp>
      <p:sp>
        <p:nvSpPr>
          <p:cNvPr id="5" name="Slide Number Placeholder 5">
            <a:extLst>
              <a:ext uri="{FF2B5EF4-FFF2-40B4-BE49-F238E27FC236}">
                <a16:creationId xmlns:a16="http://schemas.microsoft.com/office/drawing/2014/main" id="{ED3D80B9-83AD-B107-AB9E-325D257FEEAD}"/>
              </a:ext>
            </a:extLst>
          </p:cNvPr>
          <p:cNvSpPr>
            <a:spLocks noGrp="1"/>
          </p:cNvSpPr>
          <p:nvPr>
            <p:ph type="sldNum" sz="quarter" idx="4"/>
          </p:nvPr>
        </p:nvSpPr>
        <p:spPr>
          <a:xfrm>
            <a:off x="768875" y="6444147"/>
            <a:ext cx="374125" cy="123111"/>
          </a:xfrm>
          <a:prstGeom prst="rect">
            <a:avLst/>
          </a:prstGeom>
        </p:spPr>
        <p:txBody>
          <a:bodyPr vert="horz" wrap="none" lIns="0" tIns="45720" rIns="0" bIns="45720" rtlCol="0" anchor="ctr"/>
          <a:lstStyle>
            <a:lvl1pPr>
              <a:defRPr lang="en-US" sz="800" b="0" i="0" smtClean="0">
                <a:solidFill>
                  <a:srgbClr val="AEA8A2"/>
                </a:solidFill>
                <a:ea typeface="Open Sans Semibold" charset="0"/>
                <a:cs typeface="Open Sans Semibold" charset="0"/>
              </a:defRPr>
            </a:lvl1pPr>
          </a:lstStyle>
          <a:p>
            <a:fld id="{CE0362A5-B1EA-B745-B86C-13A653B9CC8E}" type="slidenum">
              <a:rPr lang="en-US" smtClean="0"/>
              <a:pPr/>
              <a:t>‹#›</a:t>
            </a:fld>
            <a:endParaRPr lang="en-US" dirty="0"/>
          </a:p>
        </p:txBody>
      </p:sp>
    </p:spTree>
    <p:extLst>
      <p:ext uri="{BB962C8B-B14F-4D97-AF65-F5344CB8AC3E}">
        <p14:creationId xmlns:p14="http://schemas.microsoft.com/office/powerpoint/2010/main" val="88349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E2565-9D15-494D-8285-99925CA9AE7F}"/>
              </a:ext>
            </a:extLst>
          </p:cNvPr>
          <p:cNvSpPr>
            <a:spLocks noGrp="1"/>
          </p:cNvSpPr>
          <p:nvPr>
            <p:ph type="title"/>
          </p:nvPr>
        </p:nvSpPr>
        <p:spPr/>
        <p:txBody>
          <a:bodyPr/>
          <a:lstStyle/>
          <a:p>
            <a:r>
              <a:rPr lang="en-US" dirty="0"/>
              <a:t>Click to edit Master title style</a:t>
            </a:r>
          </a:p>
        </p:txBody>
      </p:sp>
      <p:sp>
        <p:nvSpPr>
          <p:cNvPr id="3" name="Footer Placeholder 4">
            <a:extLst>
              <a:ext uri="{FF2B5EF4-FFF2-40B4-BE49-F238E27FC236}">
                <a16:creationId xmlns:a16="http://schemas.microsoft.com/office/drawing/2014/main" id="{95ACCD36-32F4-F50B-C17C-4767667A485C}"/>
              </a:ext>
            </a:extLst>
          </p:cNvPr>
          <p:cNvSpPr>
            <a:spLocks noGrp="1"/>
          </p:cNvSpPr>
          <p:nvPr>
            <p:ph type="ftr" sz="quarter" idx="3"/>
          </p:nvPr>
        </p:nvSpPr>
        <p:spPr>
          <a:xfrm>
            <a:off x="1297641" y="6444147"/>
            <a:ext cx="3890682" cy="123111"/>
          </a:xfrm>
          <a:prstGeom prst="rect">
            <a:avLst/>
          </a:prstGeom>
        </p:spPr>
        <p:txBody>
          <a:bodyPr vert="horz" wrap="none" lIns="0" tIns="45720" rIns="0" bIns="45720" rtlCol="0" anchor="ctr"/>
          <a:lstStyle>
            <a:lvl1pPr algn="l">
              <a:defRPr lang="en-US" sz="800" b="0" i="0" kern="1200">
                <a:solidFill>
                  <a:srgbClr val="AEA8A2"/>
                </a:solidFill>
                <a:latin typeface="+mn-lt"/>
                <a:ea typeface="Open Sans Semibold" charset="0"/>
                <a:cs typeface="Open Sans Semibold" charset="0"/>
              </a:defRPr>
            </a:lvl1pPr>
          </a:lstStyle>
          <a:p>
            <a:r>
              <a:rPr lang="en-US"/>
              <a:t>Copyright © 2022, Oracle and/or its affiliates</a:t>
            </a:r>
            <a:endParaRPr lang="en-US" dirty="0"/>
          </a:p>
        </p:txBody>
      </p:sp>
      <p:sp>
        <p:nvSpPr>
          <p:cNvPr id="4" name="Slide Number Placeholder 5">
            <a:extLst>
              <a:ext uri="{FF2B5EF4-FFF2-40B4-BE49-F238E27FC236}">
                <a16:creationId xmlns:a16="http://schemas.microsoft.com/office/drawing/2014/main" id="{F94A257A-2C66-8C6E-22A1-C388B1B2A702}"/>
              </a:ext>
            </a:extLst>
          </p:cNvPr>
          <p:cNvSpPr>
            <a:spLocks noGrp="1"/>
          </p:cNvSpPr>
          <p:nvPr>
            <p:ph type="sldNum" sz="quarter" idx="4"/>
          </p:nvPr>
        </p:nvSpPr>
        <p:spPr>
          <a:xfrm>
            <a:off x="768875" y="6444147"/>
            <a:ext cx="374125" cy="123111"/>
          </a:xfrm>
          <a:prstGeom prst="rect">
            <a:avLst/>
          </a:prstGeom>
        </p:spPr>
        <p:txBody>
          <a:bodyPr vert="horz" wrap="none" lIns="0" tIns="45720" rIns="0" bIns="45720" rtlCol="0" anchor="ctr"/>
          <a:lstStyle>
            <a:lvl1pPr>
              <a:defRPr lang="en-US" sz="800" b="0" i="0" smtClean="0">
                <a:solidFill>
                  <a:srgbClr val="AEA8A2"/>
                </a:solidFill>
                <a:ea typeface="Open Sans Semibold" charset="0"/>
                <a:cs typeface="Open Sans Semibold" charset="0"/>
              </a:defRPr>
            </a:lvl1pPr>
          </a:lstStyle>
          <a:p>
            <a:fld id="{CE0362A5-B1EA-B745-B86C-13A653B9CC8E}" type="slidenum">
              <a:rPr lang="en-US" smtClean="0"/>
              <a:pPr/>
              <a:t>‹#›</a:t>
            </a:fld>
            <a:endParaRPr lang="en-US" dirty="0"/>
          </a:p>
        </p:txBody>
      </p:sp>
    </p:spTree>
    <p:extLst>
      <p:ext uri="{BB962C8B-B14F-4D97-AF65-F5344CB8AC3E}">
        <p14:creationId xmlns:p14="http://schemas.microsoft.com/office/powerpoint/2010/main" val="2243660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4B5BB6C-77A2-4299-98DB-F23A8BBC354D}"/>
              </a:ext>
            </a:extLst>
          </p:cNvPr>
          <p:cNvSpPr>
            <a:spLocks noGrp="1"/>
          </p:cNvSpPr>
          <p:nvPr>
            <p:ph type="title" hasCustomPrompt="1"/>
          </p:nvPr>
        </p:nvSpPr>
        <p:spPr/>
        <p:txBody>
          <a:bodyPr/>
          <a:lstStyle/>
          <a:p>
            <a:r>
              <a:rPr lang="en-US" dirty="0"/>
              <a:t>Title</a:t>
            </a:r>
          </a:p>
        </p:txBody>
      </p:sp>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4pPr>
              <a:defRPr>
                <a:latin typeface="Oracle Sans Tab Light" panose="020B0403020204020204"/>
              </a:defRPr>
            </a:lvl4pPr>
            <a:lvl5pPr>
              <a:defRPr>
                <a:latin typeface="Oracle Sans Tab Light" panose="020B0403020204020204"/>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5D441708-8B15-4FCB-89B4-E673D271FDD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C80D3E3D-D429-473E-903C-04622CCE81D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a:t>Copyright © 2022, Oracle and/or its affiliates  |  Confidential: Internal/Restricted/Highly Restricted</a:t>
            </a:r>
            <a:endParaRPr lang="en-US" dirty="0"/>
          </a:p>
        </p:txBody>
      </p:sp>
      <p:sp>
        <p:nvSpPr>
          <p:cNvPr id="19" name="Date">
            <a:extLst>
              <a:ext uri="{FF2B5EF4-FFF2-40B4-BE49-F238E27FC236}">
                <a16:creationId xmlns:a16="http://schemas.microsoft.com/office/drawing/2014/main" id="{2702B7E4-DD93-4403-964F-982773FE3422}"/>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r>
              <a:rPr lang="en-US"/>
              <a:t>[Date]</a:t>
            </a:r>
            <a:endParaRPr lang="en-US" dirty="0"/>
          </a:p>
        </p:txBody>
      </p:sp>
    </p:spTree>
    <p:extLst>
      <p:ext uri="{BB962C8B-B14F-4D97-AF65-F5344CB8AC3E}">
        <p14:creationId xmlns:p14="http://schemas.microsoft.com/office/powerpoint/2010/main" val="1593259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ight - Title 2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lvl4pPr>
              <a:defRPr/>
            </a:lvl4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lvl4pPr>
              <a:defRPr/>
            </a:lvl4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424C32FC-D616-45B7-A051-90859CE92D73}"/>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48F71CDA-982A-476F-ADB7-47031714FD6F}"/>
              </a:ext>
            </a:extLst>
          </p:cNvPr>
          <p:cNvSpPr>
            <a:spLocks noGrp="1"/>
          </p:cNvSpPr>
          <p:nvPr>
            <p:ph type="ftr" sz="quarter" idx="17"/>
          </p:nvPr>
        </p:nvSpPr>
        <p:spPr/>
        <p:txBody>
          <a:bodyPr/>
          <a:lstStyle/>
          <a:p>
            <a:r>
              <a:rPr lang="en-US"/>
              <a:t>Copyright © 2022, Oracle and/or its affiliates  |  Confidential: Internal/Restricted/Highly Restricted</a:t>
            </a:r>
            <a:endParaRPr lang="en-US" dirty="0"/>
          </a:p>
        </p:txBody>
      </p:sp>
      <p:sp>
        <p:nvSpPr>
          <p:cNvPr id="4" name="Date Placeholder 3">
            <a:extLst>
              <a:ext uri="{FF2B5EF4-FFF2-40B4-BE49-F238E27FC236}">
                <a16:creationId xmlns:a16="http://schemas.microsoft.com/office/drawing/2014/main" id="{4B5A409C-CB05-4133-9F5F-1D2097DE34E0}"/>
              </a:ext>
            </a:extLst>
          </p:cNvPr>
          <p:cNvSpPr>
            <a:spLocks noGrp="1"/>
          </p:cNvSpPr>
          <p:nvPr>
            <p:ph type="dt" sz="half" idx="16"/>
          </p:nvPr>
        </p:nvSpPr>
        <p:spPr/>
        <p:txBody>
          <a:bodyPr/>
          <a:lstStyle/>
          <a:p>
            <a:r>
              <a:rPr lang="en-US"/>
              <a:t>[Date]</a:t>
            </a:r>
            <a:endParaRPr lang="en-US" dirty="0"/>
          </a:p>
        </p:txBody>
      </p:sp>
      <p:pic>
        <p:nvPicPr>
          <p:cNvPr id="12" name="OTag">
            <a:extLst>
              <a:ext uri="{FF2B5EF4-FFF2-40B4-BE49-F238E27FC236}">
                <a16:creationId xmlns:a16="http://schemas.microsoft.com/office/drawing/2014/main" id="{DDE8776E-BE08-D148-AA47-8308E0EAE40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065979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Pattern_Air_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AEB2524-06A6-8946-9A5E-580A9F33FFF5}"/>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EEBCF2B2-71CC-094D-89CD-D965ADCD77A1}"/>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14" name="Content Placeholder 6">
            <a:extLst>
              <a:ext uri="{FF2B5EF4-FFF2-40B4-BE49-F238E27FC236}">
                <a16:creationId xmlns:a16="http://schemas.microsoft.com/office/drawing/2014/main" id="{69C49DB3-9955-C34E-9FFC-3324BF696B98}"/>
              </a:ext>
            </a:extLst>
          </p:cNvPr>
          <p:cNvSpPr>
            <a:spLocks noGrp="1"/>
          </p:cNvSpPr>
          <p:nvPr>
            <p:ph sz="quarter" idx="13"/>
          </p:nvPr>
        </p:nvSpPr>
        <p:spPr>
          <a:xfrm>
            <a:off x="771525" y="1600200"/>
            <a:ext cx="10677525" cy="4507992"/>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1970E6F5-F3D7-40B5-9485-C570423F2971}"/>
              </a:ext>
            </a:extLst>
          </p:cNvPr>
          <p:cNvSpPr>
            <a:spLocks noGrp="1"/>
          </p:cNvSpPr>
          <p:nvPr>
            <p:ph type="sldNum" sz="quarter" idx="16"/>
          </p:nvPr>
        </p:nvSpPr>
        <p:spPr/>
        <p:txBody>
          <a:body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502E7450-A26F-4E4F-9FED-EA09182F2FF8}"/>
              </a:ext>
            </a:extLst>
          </p:cNvPr>
          <p:cNvSpPr>
            <a:spLocks noGrp="1"/>
          </p:cNvSpPr>
          <p:nvPr>
            <p:ph type="ftr" sz="quarter" idx="15"/>
          </p:nvPr>
        </p:nvSpPr>
        <p:spPr/>
        <p:txBody>
          <a:bodyPr/>
          <a:lstStyle/>
          <a:p>
            <a:r>
              <a:rPr lang="en-US"/>
              <a:t>Copyright © 2022,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8DA739A6-7136-478E-9D48-A205EAA87437}"/>
              </a:ext>
            </a:extLst>
          </p:cNvPr>
          <p:cNvSpPr>
            <a:spLocks noGrp="1"/>
          </p:cNvSpPr>
          <p:nvPr>
            <p:ph type="dt" sz="half" idx="14"/>
          </p:nvPr>
        </p:nvSpPr>
        <p:spPr/>
        <p:txBody>
          <a:body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3355177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Pattern_Sand_Text">
    <p:bg>
      <p:bgPr>
        <a:solidFill>
          <a:srgbClr val="F1EFED">
            <a:alpha val="60000"/>
          </a:srgb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374BD85-F9D0-5D4B-BF63-85726AB49AEE}"/>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3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7E4FA7C6-669E-624A-884A-F0F85ED160B7}"/>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14" name="Content Placeholder 6">
            <a:extLst>
              <a:ext uri="{FF2B5EF4-FFF2-40B4-BE49-F238E27FC236}">
                <a16:creationId xmlns:a16="http://schemas.microsoft.com/office/drawing/2014/main" id="{F21C5126-51F7-754B-9172-11C632C6B204}"/>
              </a:ext>
            </a:extLst>
          </p:cNvPr>
          <p:cNvSpPr>
            <a:spLocks noGrp="1"/>
          </p:cNvSpPr>
          <p:nvPr>
            <p:ph sz="quarter" idx="13"/>
          </p:nvPr>
        </p:nvSpPr>
        <p:spPr>
          <a:xfrm>
            <a:off x="771525" y="1600200"/>
            <a:ext cx="10677525" cy="4507992"/>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8822EAEF-BA0B-4832-B9D9-9184A6C16D2C}"/>
              </a:ext>
            </a:extLst>
          </p:cNvPr>
          <p:cNvSpPr>
            <a:spLocks noGrp="1"/>
          </p:cNvSpPr>
          <p:nvPr>
            <p:ph type="sldNum" sz="quarter" idx="16"/>
          </p:nvPr>
        </p:nvSpPr>
        <p:spPr/>
        <p:txBody>
          <a:body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66DA69E3-7676-46C3-B431-17E557E83B21}"/>
              </a:ext>
            </a:extLst>
          </p:cNvPr>
          <p:cNvSpPr>
            <a:spLocks noGrp="1"/>
          </p:cNvSpPr>
          <p:nvPr>
            <p:ph type="ftr" sz="quarter" idx="15"/>
          </p:nvPr>
        </p:nvSpPr>
        <p:spPr/>
        <p:txBody>
          <a:bodyPr/>
          <a:lstStyle/>
          <a:p>
            <a:r>
              <a:rPr lang="en-US"/>
              <a:t>Copyright © 2022,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7AC01772-5B1E-4E6E-9A48-6D8CBC86899E}"/>
              </a:ext>
            </a:extLst>
          </p:cNvPr>
          <p:cNvSpPr>
            <a:spLocks noGrp="1"/>
          </p:cNvSpPr>
          <p:nvPr>
            <p:ph type="dt" sz="half" idx="14"/>
          </p:nvPr>
        </p:nvSpPr>
        <p:spPr/>
        <p:txBody>
          <a:body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5078513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Pattern_Light_Text_Pillar">
    <p:bg>
      <p:bgPr>
        <a:solidFill>
          <a:schemeClr val="accent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77F1F5-58AD-5A4C-8A45-8114793F7CB4}"/>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8">
            <a:extLst>
              <a:ext uri="{FF2B5EF4-FFF2-40B4-BE49-F238E27FC236}">
                <a16:creationId xmlns:a16="http://schemas.microsoft.com/office/drawing/2014/main" id="{95492766-7884-6A4F-B537-BB909C205079}"/>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7" name="Slide Number Placeholder 6">
            <a:extLst>
              <a:ext uri="{FF2B5EF4-FFF2-40B4-BE49-F238E27FC236}">
                <a16:creationId xmlns:a16="http://schemas.microsoft.com/office/drawing/2014/main" id="{24C8E9A4-E3E1-4C31-AA16-901C3E96A285}"/>
              </a:ext>
            </a:extLst>
          </p:cNvPr>
          <p:cNvSpPr>
            <a:spLocks noGrp="1"/>
          </p:cNvSpPr>
          <p:nvPr>
            <p:ph type="sldNum" sz="quarter" idx="17"/>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4FA85E36-AED9-42A1-B65B-BD0BDD318EBD}"/>
              </a:ext>
            </a:extLst>
          </p:cNvPr>
          <p:cNvSpPr>
            <a:spLocks noGrp="1"/>
          </p:cNvSpPr>
          <p:nvPr>
            <p:ph type="ftr" sz="quarter" idx="16"/>
          </p:nvPr>
        </p:nvSpPr>
        <p:spPr/>
        <p:txBody>
          <a:bodyPr/>
          <a:lstStyle/>
          <a:p>
            <a:r>
              <a:rPr lang="en-US"/>
              <a:t>Copyright © 2022,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0ACBA953-609D-464C-9087-C435325A5BAB}"/>
              </a:ext>
            </a:extLst>
          </p:cNvPr>
          <p:cNvSpPr>
            <a:spLocks noGrp="1"/>
          </p:cNvSpPr>
          <p:nvPr>
            <p:ph type="dt" sz="half" idx="15"/>
          </p:nvPr>
        </p:nvSpPr>
        <p:spPr/>
        <p:txBody>
          <a:body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1" name="Content Placeholder 6">
            <a:extLst>
              <a:ext uri="{FF2B5EF4-FFF2-40B4-BE49-F238E27FC236}">
                <a16:creationId xmlns:a16="http://schemas.microsoft.com/office/drawing/2014/main" id="{FB2FF08A-E43F-42A8-AED0-E64C52DA3DF1}"/>
              </a:ext>
              <a:ext uri="{C183D7F6-B498-43B3-948B-1728B52AA6E4}">
                <adec:decorative xmlns:adec="http://schemas.microsoft.com/office/drawing/2017/decorative" val="0"/>
              </a:ext>
            </a:extLst>
          </p:cNvPr>
          <p:cNvSpPr>
            <a:spLocks noGrp="1"/>
          </p:cNvSpPr>
          <p:nvPr>
            <p:ph sz="quarter" idx="13"/>
          </p:nvPr>
        </p:nvSpPr>
        <p:spPr>
          <a:xfrm>
            <a:off x="771525" y="1600200"/>
            <a:ext cx="10677525" cy="4507992"/>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26406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Pattern_Medium_Text_Pillar">
    <p:bg>
      <p:bgPr>
        <a:solidFill>
          <a:schemeClr val="accent4"/>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74A867-1702-1A4D-9919-8C810F822F35}"/>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A94558F0-DB1A-FE4C-B26E-7608956996C6}"/>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a:t>
            </a:r>
          </a:p>
        </p:txBody>
      </p:sp>
      <p:sp>
        <p:nvSpPr>
          <p:cNvPr id="8" name="Slide Number Placeholder 7">
            <a:extLst>
              <a:ext uri="{FF2B5EF4-FFF2-40B4-BE49-F238E27FC236}">
                <a16:creationId xmlns:a16="http://schemas.microsoft.com/office/drawing/2014/main" id="{7D1F5C02-1385-4076-A1B5-ADE2E9FFDF52}"/>
              </a:ext>
            </a:extLst>
          </p:cNvPr>
          <p:cNvSpPr>
            <a:spLocks noGrp="1"/>
          </p:cNvSpPr>
          <p:nvPr>
            <p:ph type="sldNum" sz="quarter" idx="17"/>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AAC417B-C575-4C96-8639-37286E31880F}"/>
              </a:ext>
            </a:extLst>
          </p:cNvPr>
          <p:cNvSpPr>
            <a:spLocks noGrp="1"/>
          </p:cNvSpPr>
          <p:nvPr>
            <p:ph type="ftr" sz="quarter" idx="16"/>
          </p:nvPr>
        </p:nvSpPr>
        <p:spPr/>
        <p:txBody>
          <a:bodyPr/>
          <a:lstStyle>
            <a:lvl1pPr>
              <a:defRPr>
                <a:solidFill>
                  <a:schemeClr val="tx1"/>
                </a:solidFill>
              </a:defRPr>
            </a:lvl1pPr>
          </a:lstStyle>
          <a:p>
            <a:r>
              <a:rPr lang="en-US"/>
              <a:t>Copyright © 2022,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A0FA79FA-883D-424A-AE66-29D1DCD9605C}"/>
              </a:ext>
            </a:extLst>
          </p:cNvPr>
          <p:cNvSpPr>
            <a:spLocks noGrp="1"/>
          </p:cNvSpPr>
          <p:nvPr>
            <p:ph type="dt" sz="half" idx="15"/>
          </p:nvPr>
        </p:nvSpPr>
        <p:spPr/>
        <p:txBody>
          <a:bodyPr/>
          <a:lstStyle>
            <a:lvl1pPr>
              <a:defRPr>
                <a:solidFill>
                  <a:schemeClr val="tx1"/>
                </a:solidFill>
              </a:defRPr>
            </a:lvl1p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1" name="Content Placeholder 6">
            <a:extLst>
              <a:ext uri="{FF2B5EF4-FFF2-40B4-BE49-F238E27FC236}">
                <a16:creationId xmlns:a16="http://schemas.microsoft.com/office/drawing/2014/main" id="{06DD7F48-FD8E-45D4-B93C-A7CD4D1EEBCF}"/>
              </a:ext>
            </a:extLst>
          </p:cNvPr>
          <p:cNvSpPr>
            <a:spLocks noGrp="1"/>
          </p:cNvSpPr>
          <p:nvPr>
            <p:ph sz="quarter" idx="13"/>
          </p:nvPr>
        </p:nvSpPr>
        <p:spPr>
          <a:xfrm>
            <a:off x="771525" y="1600200"/>
            <a:ext cx="10677525" cy="4507992"/>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91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Pattern_Dark_Text_Pillar">
    <p:bg>
      <p:bgPr>
        <a:solidFill>
          <a:schemeClr val="accent5"/>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F7FFF48-4CEF-6740-94FF-067FF5BB3DF7}"/>
              </a:ext>
              <a:ext uri="{C183D7F6-B498-43B3-948B-1728B52AA6E4}">
                <adec:decorative xmlns:adec="http://schemas.microsoft.com/office/drawing/2017/decorative" val="1"/>
              </a:ext>
            </a:extLst>
          </p:cNvPr>
          <p:cNvSpPr/>
          <p:nvPr userDrawn="1"/>
        </p:nvSpPr>
        <p:spPr>
          <a:xfrm>
            <a:off x="0" y="0"/>
            <a:ext cx="12192000" cy="6857999"/>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59FAA45A-AC35-C74E-A47B-2B854D7CB0AA}"/>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a:t>
            </a:r>
          </a:p>
        </p:txBody>
      </p:sp>
      <p:sp>
        <p:nvSpPr>
          <p:cNvPr id="4" name="Content Placeholder 3">
            <a:extLst>
              <a:ext uri="{FF2B5EF4-FFF2-40B4-BE49-F238E27FC236}">
                <a16:creationId xmlns:a16="http://schemas.microsoft.com/office/drawing/2014/main" id="{EB734A65-0B42-4C25-AE44-E9E6248D8FDA}"/>
              </a:ext>
            </a:extLst>
          </p:cNvPr>
          <p:cNvSpPr>
            <a:spLocks noGrp="1"/>
          </p:cNvSpPr>
          <p:nvPr>
            <p:ph sz="quarter" idx="14"/>
          </p:nvPr>
        </p:nvSpPr>
        <p:spPr>
          <a:xfrm>
            <a:off x="768350" y="1600200"/>
            <a:ext cx="10671048" cy="45148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EC13624E-3C4C-48FC-A306-0B171A4F990F}"/>
              </a:ext>
            </a:extLst>
          </p:cNvPr>
          <p:cNvSpPr>
            <a:spLocks noGrp="1"/>
          </p:cNvSpPr>
          <p:nvPr>
            <p:ph type="sldNum" sz="quarter" idx="17"/>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D63F4DAB-4385-471F-A6B4-888FB428BF20}"/>
              </a:ext>
            </a:extLst>
          </p:cNvPr>
          <p:cNvSpPr>
            <a:spLocks noGrp="1"/>
          </p:cNvSpPr>
          <p:nvPr>
            <p:ph type="ftr" sz="quarter" idx="16"/>
          </p:nvPr>
        </p:nvSpPr>
        <p:spPr/>
        <p:txBody>
          <a:bodyPr/>
          <a:lstStyle>
            <a:lvl1pPr>
              <a:defRPr>
                <a:solidFill>
                  <a:schemeClr val="tx1"/>
                </a:solidFill>
              </a:defRPr>
            </a:lvl1pPr>
          </a:lstStyle>
          <a:p>
            <a:r>
              <a:rPr lang="en-US"/>
              <a:t>Copyright © 2022,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4449BE82-89DE-4727-872B-7B927B07B458}"/>
              </a:ext>
            </a:extLst>
          </p:cNvPr>
          <p:cNvSpPr>
            <a:spLocks noGrp="1"/>
          </p:cNvSpPr>
          <p:nvPr>
            <p:ph type="dt" sz="half" idx="15"/>
          </p:nvPr>
        </p:nvSpPr>
        <p:spPr/>
        <p:txBody>
          <a:bodyPr/>
          <a:lstStyle>
            <a:lvl1pPr>
              <a:defRPr>
                <a:solidFill>
                  <a:schemeClr val="tx1"/>
                </a:solidFill>
              </a:defRPr>
            </a:lvl1p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691670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Pattern_Bark_Text">
    <p:spTree>
      <p:nvGrpSpPr>
        <p:cNvPr id="1" name=""/>
        <p:cNvGrpSpPr/>
        <p:nvPr/>
      </p:nvGrpSpPr>
      <p:grpSpPr>
        <a:xfrm>
          <a:off x="0" y="0"/>
          <a:ext cx="0" cy="0"/>
          <a:chOff x="0" y="0"/>
          <a:chExt cx="0" cy="0"/>
        </a:xfrm>
      </p:grpSpPr>
      <p:sp>
        <p:nvSpPr>
          <p:cNvPr id="13" name="Title 8">
            <a:extLst>
              <a:ext uri="{FF2B5EF4-FFF2-40B4-BE49-F238E27FC236}">
                <a16:creationId xmlns:a16="http://schemas.microsoft.com/office/drawing/2014/main" id="{2BD5AD5A-A69D-C746-8B51-7144046E716E}"/>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a:t>
            </a:r>
          </a:p>
        </p:txBody>
      </p:sp>
      <p:sp>
        <p:nvSpPr>
          <p:cNvPr id="14" name="Content Placeholder 6">
            <a:extLst>
              <a:ext uri="{FF2B5EF4-FFF2-40B4-BE49-F238E27FC236}">
                <a16:creationId xmlns:a16="http://schemas.microsoft.com/office/drawing/2014/main" id="{847AA748-DC36-0943-ADFC-8017C81B69C9}"/>
              </a:ext>
            </a:extLst>
          </p:cNvPr>
          <p:cNvSpPr>
            <a:spLocks noGrp="1"/>
          </p:cNvSpPr>
          <p:nvPr>
            <p:ph sz="quarter" idx="13"/>
          </p:nvPr>
        </p:nvSpPr>
        <p:spPr>
          <a:xfrm>
            <a:off x="771525" y="1600200"/>
            <a:ext cx="10677525" cy="450799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0C4CE14D-23E9-466A-8C7E-E0A10E87A145}"/>
              </a:ext>
            </a:extLst>
          </p:cNvPr>
          <p:cNvSpPr>
            <a:spLocks noGrp="1"/>
          </p:cNvSpPr>
          <p:nvPr>
            <p:ph type="sldNum" sz="quarter" idx="16"/>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8F363E05-F5CC-4A67-9042-71343FC40CB1}"/>
              </a:ext>
            </a:extLst>
          </p:cNvPr>
          <p:cNvSpPr>
            <a:spLocks noGrp="1"/>
          </p:cNvSpPr>
          <p:nvPr>
            <p:ph type="ftr" sz="quarter" idx="15"/>
          </p:nvPr>
        </p:nvSpPr>
        <p:spPr/>
        <p:txBody>
          <a:bodyPr/>
          <a:lstStyle/>
          <a:p>
            <a:r>
              <a:rPr lang="en-US"/>
              <a:t>Copyright © 2022,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8304B165-1DB7-4C5A-A230-3C88387E440A}"/>
              </a:ext>
            </a:extLst>
          </p:cNvPr>
          <p:cNvSpPr>
            <a:spLocks noGrp="1"/>
          </p:cNvSpPr>
          <p:nvPr>
            <p:ph type="dt" sz="half" idx="14"/>
          </p:nvPr>
        </p:nvSpPr>
        <p:spPr/>
        <p:txBody>
          <a:body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4" name="Picture 3">
            <a:extLst>
              <a:ext uri="{FF2B5EF4-FFF2-40B4-BE49-F238E27FC236}">
                <a16:creationId xmlns:a16="http://schemas.microsoft.com/office/drawing/2014/main" id="{2051C6A1-91C9-A94A-9516-88E7DF3050AD}"/>
              </a:ext>
              <a:ext uri="{C183D7F6-B498-43B3-948B-1728B52AA6E4}">
                <adec:decorative xmlns:adec="http://schemas.microsoft.com/office/drawing/2017/decorative" val="1"/>
              </a:ext>
            </a:extLst>
          </p:cNvPr>
          <p:cNvPicPr>
            <a:picLocks noChangeAspect="1"/>
          </p:cNvPicPr>
          <p:nvPr userDrawn="1"/>
        </p:nvPicPr>
        <p:blipFill>
          <a:blip r:embed="rId3">
            <a:alphaModFix amt="4000"/>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2321496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Light - Title_Pillar">
    <p:spTree>
      <p:nvGrpSpPr>
        <p:cNvPr id="1" name=""/>
        <p:cNvGrpSpPr/>
        <p:nvPr/>
      </p:nvGrpSpPr>
      <p:grpSpPr>
        <a:xfrm>
          <a:off x="0" y="0"/>
          <a:ext cx="0" cy="0"/>
          <a:chOff x="0" y="0"/>
          <a:chExt cx="0" cy="0"/>
        </a:xfrm>
      </p:grpSpPr>
      <p:pic>
        <p:nvPicPr>
          <p:cNvPr id="12" name="Oracle Logo" descr="Oracle Logo">
            <a:extLst>
              <a:ext uri="{FF2B5EF4-FFF2-40B4-BE49-F238E27FC236}">
                <a16:creationId xmlns:a16="http://schemas.microsoft.com/office/drawing/2014/main" id="{37E7F181-1615-4A41-B1E8-B9FF5CDED018}"/>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B63FBFA0-AD13-4C12-A92F-20A558F85DA8}"/>
              </a:ext>
              <a:ext uri="{C183D7F6-B498-43B3-948B-1728B52AA6E4}">
                <adec:decorative xmlns:adec="http://schemas.microsoft.com/office/drawing/2017/decorative" val="1"/>
              </a:ext>
            </a:extLst>
          </p:cNvPr>
          <p:cNvPicPr preferRelativeResize="0">
            <a:picLocks/>
          </p:cNvPicPr>
          <p:nvPr userDrawn="1"/>
        </p:nvPicPr>
        <p:blipFill>
          <a:blip r:embed="rId4">
            <a:extLst>
              <a:ext uri="{28A0092B-C50C-407E-A947-70E740481C1C}">
                <a14:useLocalDpi xmlns:a14="http://schemas.microsoft.com/office/drawing/2010/main"/>
              </a:ext>
            </a:extLst>
          </a:blip>
          <a:srcRect/>
          <a:stretch/>
        </p:blipFill>
        <p:spPr>
          <a:xfrm>
            <a:off x="0" y="0"/>
            <a:ext cx="192024" cy="6858000"/>
          </a:xfrm>
          <a:prstGeom prst="rect">
            <a:avLst/>
          </a:prstGeom>
        </p:spPr>
      </p:pic>
    </p:spTree>
    <p:extLst>
      <p:ext uri="{BB962C8B-B14F-4D97-AF65-F5344CB8AC3E}">
        <p14:creationId xmlns:p14="http://schemas.microsoft.com/office/powerpoint/2010/main" val="1830732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 Title 2 Column">
    <p:bg>
      <p:bgRef idx="1001">
        <a:schemeClr val="bg1"/>
      </p:bgRef>
    </p:bg>
    <p:spTree>
      <p:nvGrpSpPr>
        <p:cNvPr id="1" name=""/>
        <p:cNvGrpSpPr/>
        <p:nvPr/>
      </p:nvGrpSpPr>
      <p:grpSpPr>
        <a:xfrm>
          <a:off x="0" y="0"/>
          <a:ext cx="0" cy="0"/>
          <a:chOff x="0" y="0"/>
          <a:chExt cx="0" cy="0"/>
        </a:xfrm>
      </p:grpSpPr>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OTag">
            <a:extLst>
              <a:ext uri="{FF2B5EF4-FFF2-40B4-BE49-F238E27FC236}">
                <a16:creationId xmlns:a16="http://schemas.microsoft.com/office/drawing/2014/main" id="{DDE8776E-BE08-D148-AA47-8308E0EAE40F}"/>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a:lvl1pPr>
          </a:lstStyle>
          <a:p>
            <a:r>
              <a:rPr lang="en-US" dirty="0"/>
              <a:t>Title</a:t>
            </a:r>
          </a:p>
        </p:txBody>
      </p:sp>
      <p:sp>
        <p:nvSpPr>
          <p:cNvPr id="2" name="Footer Placeholder 4">
            <a:extLst>
              <a:ext uri="{FF2B5EF4-FFF2-40B4-BE49-F238E27FC236}">
                <a16:creationId xmlns:a16="http://schemas.microsoft.com/office/drawing/2014/main" id="{66D3DD6E-D96B-A915-8260-F966454912A6}"/>
              </a:ext>
            </a:extLst>
          </p:cNvPr>
          <p:cNvSpPr>
            <a:spLocks noGrp="1"/>
          </p:cNvSpPr>
          <p:nvPr>
            <p:ph type="ftr" sz="quarter" idx="3"/>
          </p:nvPr>
        </p:nvSpPr>
        <p:spPr>
          <a:xfrm>
            <a:off x="1297641" y="6444147"/>
            <a:ext cx="3890682" cy="123111"/>
          </a:xfrm>
          <a:prstGeom prst="rect">
            <a:avLst/>
          </a:prstGeom>
        </p:spPr>
        <p:txBody>
          <a:bodyPr vert="horz" wrap="none" lIns="0" tIns="45720" rIns="0" bIns="45720" rtlCol="0" anchor="ctr"/>
          <a:lstStyle>
            <a:lvl1pPr algn="l">
              <a:defRPr lang="en-US" sz="800" b="0" i="0" kern="1200">
                <a:solidFill>
                  <a:srgbClr val="AEA8A2"/>
                </a:solidFill>
                <a:latin typeface="+mn-lt"/>
                <a:ea typeface="Open Sans Semibold" charset="0"/>
                <a:cs typeface="Open Sans Semibold" charset="0"/>
              </a:defRPr>
            </a:lvl1pPr>
          </a:lstStyle>
          <a:p>
            <a:r>
              <a:rPr lang="en-US"/>
              <a:t>Copyright © 2022, Oracle and/or its affiliates</a:t>
            </a:r>
            <a:endParaRPr lang="en-US" dirty="0"/>
          </a:p>
        </p:txBody>
      </p:sp>
      <p:sp>
        <p:nvSpPr>
          <p:cNvPr id="3" name="Slide Number Placeholder 5">
            <a:extLst>
              <a:ext uri="{FF2B5EF4-FFF2-40B4-BE49-F238E27FC236}">
                <a16:creationId xmlns:a16="http://schemas.microsoft.com/office/drawing/2014/main" id="{E5775DD3-7CE2-27C4-8B29-FD44A0585AB2}"/>
              </a:ext>
            </a:extLst>
          </p:cNvPr>
          <p:cNvSpPr>
            <a:spLocks noGrp="1"/>
          </p:cNvSpPr>
          <p:nvPr>
            <p:ph type="sldNum" sz="quarter" idx="4"/>
          </p:nvPr>
        </p:nvSpPr>
        <p:spPr>
          <a:xfrm>
            <a:off x="768875" y="6444147"/>
            <a:ext cx="374125" cy="123111"/>
          </a:xfrm>
          <a:prstGeom prst="rect">
            <a:avLst/>
          </a:prstGeom>
        </p:spPr>
        <p:txBody>
          <a:bodyPr vert="horz" wrap="none" lIns="0" tIns="45720" rIns="0" bIns="45720" rtlCol="0" anchor="ctr"/>
          <a:lstStyle>
            <a:lvl1pPr>
              <a:defRPr lang="en-US" sz="800" b="0" i="0" smtClean="0">
                <a:solidFill>
                  <a:srgbClr val="AEA8A2"/>
                </a:solidFill>
                <a:ea typeface="Open Sans Semibold" charset="0"/>
                <a:cs typeface="Open Sans Semibold" charset="0"/>
              </a:defRPr>
            </a:lvl1pPr>
          </a:lstStyle>
          <a:p>
            <a:fld id="{CE0362A5-B1EA-B745-B86C-13A653B9CC8E}" type="slidenum">
              <a:rPr lang="en-US" smtClean="0"/>
              <a:pPr/>
              <a:t>‹#›</a:t>
            </a:fld>
            <a:endParaRPr lang="en-US" dirty="0"/>
          </a:p>
        </p:txBody>
      </p:sp>
    </p:spTree>
    <p:extLst>
      <p:ext uri="{BB962C8B-B14F-4D97-AF65-F5344CB8AC3E}">
        <p14:creationId xmlns:p14="http://schemas.microsoft.com/office/powerpoint/2010/main" val="3532734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tent + Illustration_Bark">
    <p:bg>
      <p:bgRef idx="1001">
        <a:schemeClr val="bg1"/>
      </p:bgRef>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pic>
        <p:nvPicPr>
          <p:cNvPr id="19" name="Picture 18">
            <a:extLst>
              <a:ext uri="{FF2B5EF4-FFF2-40B4-BE49-F238E27FC236}">
                <a16:creationId xmlns:a16="http://schemas.microsoft.com/office/drawing/2014/main" id="{DACCF8B2-841F-D148-9834-7B1827F1FEA7}"/>
              </a:ext>
              <a:ext uri="{C183D7F6-B498-43B3-948B-1728B52AA6E4}">
                <adec:decorative xmlns:adec="http://schemas.microsoft.com/office/drawing/2017/decorative" val="1"/>
              </a:ext>
            </a:extLst>
          </p:cNvPr>
          <p:cNvPicPr>
            <a:picLocks noChangeAspect="1"/>
          </p:cNvPicPr>
          <p:nvPr userDrawn="1"/>
        </p:nvPicPr>
        <p:blipFill>
          <a:blip r:embed="rId2">
            <a:alphaModFix amt="4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3" name="Title 1">
            <a:extLst>
              <a:ext uri="{FF2B5EF4-FFF2-40B4-BE49-F238E27FC236}">
                <a16:creationId xmlns:a16="http://schemas.microsoft.com/office/drawing/2014/main" id="{8A0A7166-96D6-457B-8CE6-21491B0153C5}"/>
              </a:ext>
            </a:extLst>
          </p:cNvPr>
          <p:cNvSpPr>
            <a:spLocks noGrp="1"/>
          </p:cNvSpPr>
          <p:nvPr>
            <p:ph type="title" hasCustomPrompt="1"/>
          </p:nvPr>
        </p:nvSpPr>
        <p:spPr>
          <a:xfrm>
            <a:off x="768875" y="182403"/>
            <a:ext cx="4758468" cy="822960"/>
          </a:xfrm>
        </p:spPr>
        <p:txBody>
          <a:bodyPr/>
          <a:lstStyle/>
          <a:p>
            <a:r>
              <a:rPr lang="en-US" dirty="0"/>
              <a:t>Title</a:t>
            </a:r>
          </a:p>
        </p:txBody>
      </p:sp>
      <p:sp>
        <p:nvSpPr>
          <p:cNvPr id="20" name="Text Placeholder 21">
            <a:extLst>
              <a:ext uri="{FF2B5EF4-FFF2-40B4-BE49-F238E27FC236}">
                <a16:creationId xmlns:a16="http://schemas.microsoft.com/office/drawing/2014/main" id="{5FFA19F3-F0DE-904F-A1EB-1E14E01C018F}"/>
              </a:ext>
            </a:extLst>
          </p:cNvPr>
          <p:cNvSpPr>
            <a:spLocks noGrp="1"/>
          </p:cNvSpPr>
          <p:nvPr>
            <p:ph type="body" sz="quarter" idx="35" hasCustomPrompt="1"/>
          </p:nvPr>
        </p:nvSpPr>
        <p:spPr>
          <a:xfrm>
            <a:off x="738121" y="1737360"/>
            <a:ext cx="4762530" cy="720907"/>
          </a:xfrm>
          <a:prstGeom prst="rect">
            <a:avLst/>
          </a:prstGeom>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6" name="Text Placeholder 21">
            <a:extLst>
              <a:ext uri="{FF2B5EF4-FFF2-40B4-BE49-F238E27FC236}">
                <a16:creationId xmlns:a16="http://schemas.microsoft.com/office/drawing/2014/main" id="{57757A24-B32C-B04D-9BA0-AD7C02A73754}"/>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2" name="Text Placeholder 21">
            <a:extLst>
              <a:ext uri="{FF2B5EF4-FFF2-40B4-BE49-F238E27FC236}">
                <a16:creationId xmlns:a16="http://schemas.microsoft.com/office/drawing/2014/main" id="{DBAD9E94-7A74-A34C-A552-EE0B94D10A1D}"/>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7" name="Text Placeholder 21">
            <a:extLst>
              <a:ext uri="{FF2B5EF4-FFF2-40B4-BE49-F238E27FC236}">
                <a16:creationId xmlns:a16="http://schemas.microsoft.com/office/drawing/2014/main" id="{5E18D9EF-730F-E743-A97F-C6E404C510BC}"/>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9C359B9B-D2DA-FB4B-AAAD-6CFFD8E46CFA}"/>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8" name="Text Placeholder 21">
            <a:extLst>
              <a:ext uri="{FF2B5EF4-FFF2-40B4-BE49-F238E27FC236}">
                <a16:creationId xmlns:a16="http://schemas.microsoft.com/office/drawing/2014/main" id="{705E9678-4AE2-9B4E-BFE6-764DF0EF5D4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7AAF4629-1659-1848-BBE3-0D9BF0259D97}"/>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1" name="Date Placeholder 2">
            <a:extLst>
              <a:ext uri="{FF2B5EF4-FFF2-40B4-BE49-F238E27FC236}">
                <a16:creationId xmlns:a16="http://schemas.microsoft.com/office/drawing/2014/main" id="{02FE86E8-3569-AB4A-8466-3E28B967F19F}"/>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12" name="Footer Placeholder 3">
            <a:extLst>
              <a:ext uri="{FF2B5EF4-FFF2-40B4-BE49-F238E27FC236}">
                <a16:creationId xmlns:a16="http://schemas.microsoft.com/office/drawing/2014/main" id="{16D85CB2-6462-FA46-B7E7-A716A17CA5ED}"/>
              </a:ext>
            </a:extLst>
          </p:cNvPr>
          <p:cNvSpPr>
            <a:spLocks noGrp="1"/>
          </p:cNvSpPr>
          <p:nvPr>
            <p:ph type="ftr" sz="quarter" idx="33"/>
          </p:nvPr>
        </p:nvSpPr>
        <p:spPr>
          <a:xfrm>
            <a:off x="1127759" y="6423978"/>
            <a:ext cx="5745379" cy="365125"/>
          </a:xfrm>
        </p:spPr>
        <p:txBody>
          <a:bodyPr/>
          <a:lstStyle/>
          <a:p>
            <a:r>
              <a:rPr lang="en-US"/>
              <a:t>Copyright © 2022, Oracle and/or its affiliates  |  Confidential: Internal/Restricted/Highly Restricted</a:t>
            </a:r>
            <a:endParaRPr lang="en-US" dirty="0"/>
          </a:p>
        </p:txBody>
      </p:sp>
      <p:sp>
        <p:nvSpPr>
          <p:cNvPr id="14" name="Slide Number Placeholder 4">
            <a:extLst>
              <a:ext uri="{FF2B5EF4-FFF2-40B4-BE49-F238E27FC236}">
                <a16:creationId xmlns:a16="http://schemas.microsoft.com/office/drawing/2014/main" id="{D70612A1-6FD4-6543-83A4-906E6368AF38}"/>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pic>
        <p:nvPicPr>
          <p:cNvPr id="16" name="OTag">
            <a:extLst>
              <a:ext uri="{FF2B5EF4-FFF2-40B4-BE49-F238E27FC236}">
                <a16:creationId xmlns:a16="http://schemas.microsoft.com/office/drawing/2014/main" id="{715A603A-E7E3-4E90-8854-DB93AB9E921E}"/>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0571984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Content + Illustration_Pillar">
    <p:bg>
      <p:bgPr>
        <a:solidFill>
          <a:schemeClr val="accent5"/>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86AD7DE-9953-F146-909D-4367E4A9F388}"/>
              </a:ext>
              <a:ext uri="{C183D7F6-B498-43B3-948B-1728B52AA6E4}">
                <adec:decorative xmlns:adec="http://schemas.microsoft.com/office/drawing/2017/decorative" val="1"/>
              </a:ext>
            </a:extLst>
          </p:cNvPr>
          <p:cNvSpPr/>
          <p:nvPr userDrawn="1"/>
        </p:nvSpPr>
        <p:spPr>
          <a:xfrm>
            <a:off x="0" y="0"/>
            <a:ext cx="12192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21" name="Title 1">
            <a:extLst>
              <a:ext uri="{FF2B5EF4-FFF2-40B4-BE49-F238E27FC236}">
                <a16:creationId xmlns:a16="http://schemas.microsoft.com/office/drawing/2014/main" id="{7F5D93DA-53FE-41D1-9CF1-621D44CB602D}"/>
              </a:ext>
            </a:extLst>
          </p:cNvPr>
          <p:cNvSpPr>
            <a:spLocks noGrp="1"/>
          </p:cNvSpPr>
          <p:nvPr>
            <p:ph type="title" hasCustomPrompt="1"/>
          </p:nvPr>
        </p:nvSpPr>
        <p:spPr>
          <a:xfrm>
            <a:off x="768875" y="182403"/>
            <a:ext cx="4758468" cy="822960"/>
          </a:xfrm>
        </p:spPr>
        <p:txBody>
          <a:bodyPr/>
          <a:lstStyle/>
          <a:p>
            <a:r>
              <a:rPr lang="en-US" dirty="0"/>
              <a:t>Title</a:t>
            </a:r>
          </a:p>
        </p:txBody>
      </p:sp>
      <p:sp>
        <p:nvSpPr>
          <p:cNvPr id="20" name="Text Placeholder 21">
            <a:extLst>
              <a:ext uri="{FF2B5EF4-FFF2-40B4-BE49-F238E27FC236}">
                <a16:creationId xmlns:a16="http://schemas.microsoft.com/office/drawing/2014/main" id="{5FFA19F3-F0DE-904F-A1EB-1E14E01C018F}"/>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6" name="Text Placeholder 21">
            <a:extLst>
              <a:ext uri="{FF2B5EF4-FFF2-40B4-BE49-F238E27FC236}">
                <a16:creationId xmlns:a16="http://schemas.microsoft.com/office/drawing/2014/main" id="{57757A24-B32C-B04D-9BA0-AD7C02A73754}"/>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2"/>
              </a:buClr>
              <a:buFont typeface="Arial" panose="020B0604020202020204" pitchFamily="34" charset="0"/>
              <a:buChar char="•"/>
              <a:tabLst/>
              <a:defRPr sz="14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2" name="Text Placeholder 21">
            <a:extLst>
              <a:ext uri="{FF2B5EF4-FFF2-40B4-BE49-F238E27FC236}">
                <a16:creationId xmlns:a16="http://schemas.microsoft.com/office/drawing/2014/main" id="{DBAD9E94-7A74-A34C-A552-EE0B94D10A1D}"/>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7" name="Text Placeholder 21">
            <a:extLst>
              <a:ext uri="{FF2B5EF4-FFF2-40B4-BE49-F238E27FC236}">
                <a16:creationId xmlns:a16="http://schemas.microsoft.com/office/drawing/2014/main" id="{5E18D9EF-730F-E743-A97F-C6E404C510BC}"/>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2"/>
              </a:buClr>
              <a:buFont typeface="Arial" panose="020B0604020202020204" pitchFamily="34" charset="0"/>
              <a:buChar char="•"/>
              <a:tabLst/>
              <a:defRPr sz="14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9C359B9B-D2DA-FB4B-AAAD-6CFFD8E46CFA}"/>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8" name="Text Placeholder 21">
            <a:extLst>
              <a:ext uri="{FF2B5EF4-FFF2-40B4-BE49-F238E27FC236}">
                <a16:creationId xmlns:a16="http://schemas.microsoft.com/office/drawing/2014/main" id="{705E9678-4AE2-9B4E-BFE6-764DF0EF5D4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2"/>
              </a:buClr>
              <a:buFont typeface="Arial" panose="020B0604020202020204" pitchFamily="34" charset="0"/>
              <a:buChar char="•"/>
              <a:tabLst/>
              <a:defRPr sz="14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7AAF4629-1659-1848-BBE3-0D9BF0259D97}"/>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 name="Date Placeholder 1">
            <a:extLst>
              <a:ext uri="{FF2B5EF4-FFF2-40B4-BE49-F238E27FC236}">
                <a16:creationId xmlns:a16="http://schemas.microsoft.com/office/drawing/2014/main" id="{3DD6FB6A-6616-434C-BAD3-9D49E30CC98C}"/>
              </a:ext>
            </a:extLst>
          </p:cNvPr>
          <p:cNvSpPr>
            <a:spLocks noGrp="1"/>
          </p:cNvSpPr>
          <p:nvPr>
            <p:ph type="dt" sz="half" idx="40"/>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91327715-B0E3-44BB-9B7A-7DD8136B5A9B}"/>
              </a:ext>
            </a:extLst>
          </p:cNvPr>
          <p:cNvSpPr>
            <a:spLocks noGrp="1"/>
          </p:cNvSpPr>
          <p:nvPr>
            <p:ph type="ftr" sz="quarter" idx="41"/>
          </p:nvPr>
        </p:nvSpPr>
        <p:spPr/>
        <p:txBody>
          <a:bodyPr/>
          <a:lstStyle/>
          <a:p>
            <a:r>
              <a:rPr lang="en-US"/>
              <a:t>Copyright © 2022, Oracle and/or its affiliates  |  Confidential: Internal/Restricted/Highly Restricted</a:t>
            </a:r>
            <a:endParaRPr lang="en-US" dirty="0"/>
          </a:p>
        </p:txBody>
      </p:sp>
      <p:sp>
        <p:nvSpPr>
          <p:cNvPr id="4" name="Slide Number Placeholder 3">
            <a:extLst>
              <a:ext uri="{FF2B5EF4-FFF2-40B4-BE49-F238E27FC236}">
                <a16:creationId xmlns:a16="http://schemas.microsoft.com/office/drawing/2014/main" id="{9F3D87A6-764F-4EDB-8065-4B92104A575D}"/>
              </a:ext>
            </a:extLst>
          </p:cNvPr>
          <p:cNvSpPr>
            <a:spLocks noGrp="1"/>
          </p:cNvSpPr>
          <p:nvPr>
            <p:ph type="sldNum" sz="quarter" idx="42"/>
          </p:nvPr>
        </p:nvSpPr>
        <p:spPr/>
        <p:txBody>
          <a:bodyPr/>
          <a:lstStyle/>
          <a:p>
            <a:fld id="{345D60D9-5372-5F40-9443-0F9AE5BDC3C8}" type="slidenum">
              <a:rPr lang="en-US" smtClean="0"/>
              <a:pPr/>
              <a:t>‹#›</a:t>
            </a:fld>
            <a:endParaRPr lang="en-US" dirty="0"/>
          </a:p>
        </p:txBody>
      </p:sp>
      <p:pic>
        <p:nvPicPr>
          <p:cNvPr id="16" name="OTag">
            <a:extLst>
              <a:ext uri="{FF2B5EF4-FFF2-40B4-BE49-F238E27FC236}">
                <a16:creationId xmlns:a16="http://schemas.microsoft.com/office/drawing/2014/main" id="{33309198-C8AF-446F-B801-3E427A2080F1}"/>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431049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ntent + Illustration_Light_Pillar">
    <p:bg>
      <p:bgPr>
        <a:solidFill>
          <a:schemeClr val="accent2">
            <a:alpha val="60000"/>
          </a:schemeClr>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4E07130-BA5A-0341-998E-00FA00EECD54}"/>
              </a:ext>
              <a:ext uri="{C183D7F6-B498-43B3-948B-1728B52AA6E4}">
                <adec:decorative xmlns:adec="http://schemas.microsoft.com/office/drawing/2017/decorative" val="1"/>
              </a:ext>
            </a:extLst>
          </p:cNvPr>
          <p:cNvSpPr/>
          <p:nvPr userDrawn="1"/>
        </p:nvSpPr>
        <p:spPr>
          <a:xfrm>
            <a:off x="0" y="6178"/>
            <a:ext cx="12192000" cy="6858000"/>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C0384889-0D44-4623-9E36-973C30CA8FFC}"/>
              </a:ext>
            </a:extLst>
          </p:cNvPr>
          <p:cNvSpPr>
            <a:spLocks noGrp="1"/>
          </p:cNvSpPr>
          <p:nvPr>
            <p:ph type="title" hasCustomPrompt="1"/>
          </p:nvPr>
        </p:nvSpPr>
        <p:spPr>
          <a:xfrm>
            <a:off x="768875" y="182403"/>
            <a:ext cx="4758468" cy="822960"/>
          </a:xfrm>
        </p:spPr>
        <p:txBody>
          <a:bodyPr/>
          <a:lstStyle/>
          <a:p>
            <a:r>
              <a:rPr lang="en-US" dirty="0"/>
              <a:t>Title</a:t>
            </a:r>
          </a:p>
        </p:txBody>
      </p:sp>
      <p:sp>
        <p:nvSpPr>
          <p:cNvPr id="20" name="Text Placeholder 21">
            <a:extLst>
              <a:ext uri="{FF2B5EF4-FFF2-40B4-BE49-F238E27FC236}">
                <a16:creationId xmlns:a16="http://schemas.microsoft.com/office/drawing/2014/main" id="{5FFA19F3-F0DE-904F-A1EB-1E14E01C018F}"/>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rgbClr val="36293C"/>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6" name="Text Placeholder 21">
            <a:extLst>
              <a:ext uri="{FF2B5EF4-FFF2-40B4-BE49-F238E27FC236}">
                <a16:creationId xmlns:a16="http://schemas.microsoft.com/office/drawing/2014/main" id="{57757A24-B32C-B04D-9BA0-AD7C02A73754}"/>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2" name="Text Placeholder 21">
            <a:extLst>
              <a:ext uri="{FF2B5EF4-FFF2-40B4-BE49-F238E27FC236}">
                <a16:creationId xmlns:a16="http://schemas.microsoft.com/office/drawing/2014/main" id="{DBAD9E94-7A74-A34C-A552-EE0B94D10A1D}"/>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7" name="Text Placeholder 21">
            <a:extLst>
              <a:ext uri="{FF2B5EF4-FFF2-40B4-BE49-F238E27FC236}">
                <a16:creationId xmlns:a16="http://schemas.microsoft.com/office/drawing/2014/main" id="{5E18D9EF-730F-E743-A97F-C6E404C510BC}"/>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9C359B9B-D2DA-FB4B-AAAD-6CFFD8E46CFA}"/>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8" name="Text Placeholder 21">
            <a:extLst>
              <a:ext uri="{FF2B5EF4-FFF2-40B4-BE49-F238E27FC236}">
                <a16:creationId xmlns:a16="http://schemas.microsoft.com/office/drawing/2014/main" id="{705E9678-4AE2-9B4E-BFE6-764DF0EF5D4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7AAF4629-1659-1848-BBE3-0D9BF0259D97}"/>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11" name="Date Placeholder 2">
            <a:extLst>
              <a:ext uri="{FF2B5EF4-FFF2-40B4-BE49-F238E27FC236}">
                <a16:creationId xmlns:a16="http://schemas.microsoft.com/office/drawing/2014/main" id="{02FE86E8-3569-AB4A-8466-3E28B967F19F}"/>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12" name="Footer Placeholder 3">
            <a:extLst>
              <a:ext uri="{FF2B5EF4-FFF2-40B4-BE49-F238E27FC236}">
                <a16:creationId xmlns:a16="http://schemas.microsoft.com/office/drawing/2014/main" id="{16D85CB2-6462-FA46-B7E7-A716A17CA5ED}"/>
              </a:ext>
            </a:extLst>
          </p:cNvPr>
          <p:cNvSpPr>
            <a:spLocks noGrp="1"/>
          </p:cNvSpPr>
          <p:nvPr>
            <p:ph type="ftr" sz="quarter" idx="33"/>
          </p:nvPr>
        </p:nvSpPr>
        <p:spPr>
          <a:xfrm>
            <a:off x="1127759" y="6423978"/>
            <a:ext cx="5745379" cy="365125"/>
          </a:xfrm>
        </p:spPr>
        <p:txBody>
          <a:bodyPr/>
          <a:lstStyle/>
          <a:p>
            <a:r>
              <a:rPr lang="en-US"/>
              <a:t>Copyright © 2022, Oracle and/or its affiliates  |  Confidential: Internal/Restricted/Highly Restricted</a:t>
            </a:r>
            <a:endParaRPr lang="en-US" dirty="0"/>
          </a:p>
        </p:txBody>
      </p:sp>
      <p:sp>
        <p:nvSpPr>
          <p:cNvPr id="14" name="Slide Number Placeholder 4">
            <a:extLst>
              <a:ext uri="{FF2B5EF4-FFF2-40B4-BE49-F238E27FC236}">
                <a16:creationId xmlns:a16="http://schemas.microsoft.com/office/drawing/2014/main" id="{D70612A1-6FD4-6543-83A4-906E6368AF38}"/>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pic>
        <p:nvPicPr>
          <p:cNvPr id="16" name="OTag">
            <a:extLst>
              <a:ext uri="{FF2B5EF4-FFF2-40B4-BE49-F238E27FC236}">
                <a16:creationId xmlns:a16="http://schemas.microsoft.com/office/drawing/2014/main" id="{05CE54E3-7A14-438F-A3D2-0293606168A4}"/>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08475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ntent + Illustration_Sand_Pillar">
    <p:bg>
      <p:bgPr>
        <a:solidFill>
          <a:srgbClr val="F1EFED">
            <a:alpha val="60000"/>
          </a:srgbClr>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4E07130-BA5A-0341-998E-00FA00EECD54}"/>
              </a:ext>
              <a:ext uri="{C183D7F6-B498-43B3-948B-1728B52AA6E4}">
                <adec:decorative xmlns:adec="http://schemas.microsoft.com/office/drawing/2017/decorative" val="1"/>
              </a:ext>
            </a:extLst>
          </p:cNvPr>
          <p:cNvSpPr/>
          <p:nvPr userDrawn="1"/>
        </p:nvSpPr>
        <p:spPr>
          <a:xfrm>
            <a:off x="0" y="6178"/>
            <a:ext cx="12192000" cy="6858000"/>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86DA14D8-8886-466F-A126-44BD33D32D28}"/>
              </a:ext>
            </a:extLst>
          </p:cNvPr>
          <p:cNvSpPr>
            <a:spLocks noGrp="1"/>
          </p:cNvSpPr>
          <p:nvPr>
            <p:ph type="title" hasCustomPrompt="1"/>
          </p:nvPr>
        </p:nvSpPr>
        <p:spPr>
          <a:xfrm>
            <a:off x="768875" y="182403"/>
            <a:ext cx="4754880" cy="822960"/>
          </a:xfrm>
        </p:spPr>
        <p:txBody>
          <a:bodyPr/>
          <a:lstStyle/>
          <a:p>
            <a:r>
              <a:rPr lang="en-US" dirty="0"/>
              <a:t>Title</a:t>
            </a:r>
          </a:p>
        </p:txBody>
      </p:sp>
      <p:sp>
        <p:nvSpPr>
          <p:cNvPr id="17" name="Text Placeholder 21">
            <a:extLst>
              <a:ext uri="{FF2B5EF4-FFF2-40B4-BE49-F238E27FC236}">
                <a16:creationId xmlns:a16="http://schemas.microsoft.com/office/drawing/2014/main" id="{700BE0E1-FCB2-4EBC-A617-7AF944A41F93}"/>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rgbClr val="36293C"/>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1" name="Text Placeholder 21">
            <a:extLst>
              <a:ext uri="{FF2B5EF4-FFF2-40B4-BE49-F238E27FC236}">
                <a16:creationId xmlns:a16="http://schemas.microsoft.com/office/drawing/2014/main" id="{05F7CEA1-5DB5-4488-80B0-A495CE4EC85F}"/>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30DF23AD-4408-48D8-98D9-5F720A413746}"/>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47EFD576-DF8E-455B-ABFE-232DE50D92D3}"/>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1" name="Text Placeholder 21">
            <a:extLst>
              <a:ext uri="{FF2B5EF4-FFF2-40B4-BE49-F238E27FC236}">
                <a16:creationId xmlns:a16="http://schemas.microsoft.com/office/drawing/2014/main" id="{C37A55FA-D3F7-4E59-86E7-63DAF590E250}"/>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2" name="Text Placeholder 21">
            <a:extLst>
              <a:ext uri="{FF2B5EF4-FFF2-40B4-BE49-F238E27FC236}">
                <a16:creationId xmlns:a16="http://schemas.microsoft.com/office/drawing/2014/main" id="{05BD3C40-2094-4AF0-BAFA-C801AD37513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3" name="Text Placeholder 21">
            <a:extLst>
              <a:ext uri="{FF2B5EF4-FFF2-40B4-BE49-F238E27FC236}">
                <a16:creationId xmlns:a16="http://schemas.microsoft.com/office/drawing/2014/main" id="{AA17B67A-480C-40FB-8129-938053310D3F}"/>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3" name="Date Placeholder 2">
            <a:extLst>
              <a:ext uri="{FF2B5EF4-FFF2-40B4-BE49-F238E27FC236}">
                <a16:creationId xmlns:a16="http://schemas.microsoft.com/office/drawing/2014/main" id="{1B9540A5-BEDB-42F0-90B5-D5D9FCCFB8B7}"/>
              </a:ext>
            </a:extLst>
          </p:cNvPr>
          <p:cNvSpPr>
            <a:spLocks noGrp="1"/>
          </p:cNvSpPr>
          <p:nvPr>
            <p:ph type="dt" sz="half" idx="40"/>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FCF6538D-DF00-45C6-8BF8-B920E21EA134}"/>
              </a:ext>
            </a:extLst>
          </p:cNvPr>
          <p:cNvSpPr>
            <a:spLocks noGrp="1"/>
          </p:cNvSpPr>
          <p:nvPr>
            <p:ph type="ftr" sz="quarter" idx="41"/>
          </p:nvPr>
        </p:nvSpPr>
        <p:spPr/>
        <p:txBody>
          <a:bodyPr/>
          <a:lstStyle/>
          <a:p>
            <a:r>
              <a:rPr lang="en-US"/>
              <a:t>Copyright © 2022, Oracle and/or its affiliates  |  Confidential: Internal/Restricted/Highly Restricted</a:t>
            </a:r>
            <a:endParaRPr lang="en-US" dirty="0"/>
          </a:p>
        </p:txBody>
      </p:sp>
      <p:sp>
        <p:nvSpPr>
          <p:cNvPr id="5" name="Slide Number Placeholder 4">
            <a:extLst>
              <a:ext uri="{FF2B5EF4-FFF2-40B4-BE49-F238E27FC236}">
                <a16:creationId xmlns:a16="http://schemas.microsoft.com/office/drawing/2014/main" id="{1AA207B3-527C-4E48-B59F-DF9DC32C326A}"/>
              </a:ext>
            </a:extLst>
          </p:cNvPr>
          <p:cNvSpPr>
            <a:spLocks noGrp="1"/>
          </p:cNvSpPr>
          <p:nvPr>
            <p:ph type="sldNum" sz="quarter" idx="42"/>
          </p:nvPr>
        </p:nvSpPr>
        <p:spPr/>
        <p:txBody>
          <a:bodyPr/>
          <a:lstStyle/>
          <a:p>
            <a:fld id="{345D60D9-5372-5F40-9443-0F9AE5BDC3C8}" type="slidenum">
              <a:rPr lang="en-US" smtClean="0"/>
              <a:pPr/>
              <a:t>‹#›</a:t>
            </a:fld>
            <a:endParaRPr lang="en-US" dirty="0"/>
          </a:p>
        </p:txBody>
      </p:sp>
      <p:pic>
        <p:nvPicPr>
          <p:cNvPr id="16" name="OTag">
            <a:extLst>
              <a:ext uri="{FF2B5EF4-FFF2-40B4-BE49-F238E27FC236}">
                <a16:creationId xmlns:a16="http://schemas.microsoft.com/office/drawing/2014/main" id="{C257FB68-0EC2-49ED-8F95-D6056D4CD5D8}"/>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4105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ntent + Illustration_White_Pillar">
    <p:bg>
      <p:bgPr>
        <a:solidFill>
          <a:schemeClr val="bg1">
            <a:alpha val="60000"/>
          </a:schemeClr>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4E07130-BA5A-0341-998E-00FA00EECD54}"/>
              </a:ext>
              <a:ext uri="{C183D7F6-B498-43B3-948B-1728B52AA6E4}">
                <adec:decorative xmlns:adec="http://schemas.microsoft.com/office/drawing/2017/decorative" val="1"/>
              </a:ext>
            </a:extLst>
          </p:cNvPr>
          <p:cNvSpPr/>
          <p:nvPr userDrawn="1"/>
        </p:nvSpPr>
        <p:spPr>
          <a:xfrm>
            <a:off x="0" y="6178"/>
            <a:ext cx="12192000" cy="6858000"/>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C0384889-0D44-4623-9E36-973C30CA8FFC}"/>
              </a:ext>
            </a:extLst>
          </p:cNvPr>
          <p:cNvSpPr>
            <a:spLocks noGrp="1"/>
          </p:cNvSpPr>
          <p:nvPr>
            <p:ph type="title" hasCustomPrompt="1"/>
          </p:nvPr>
        </p:nvSpPr>
        <p:spPr>
          <a:xfrm>
            <a:off x="768875" y="182403"/>
            <a:ext cx="4758468" cy="822960"/>
          </a:xfrm>
        </p:spPr>
        <p:txBody>
          <a:bodyPr/>
          <a:lstStyle/>
          <a:p>
            <a:r>
              <a:rPr lang="en-US" dirty="0"/>
              <a:t>Title</a:t>
            </a:r>
          </a:p>
        </p:txBody>
      </p:sp>
      <p:sp>
        <p:nvSpPr>
          <p:cNvPr id="16" name="Text Placeholder 21">
            <a:extLst>
              <a:ext uri="{FF2B5EF4-FFF2-40B4-BE49-F238E27FC236}">
                <a16:creationId xmlns:a16="http://schemas.microsoft.com/office/drawing/2014/main" id="{85C5BD28-65D6-441F-A7C6-A29C3A6247FB}"/>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rgbClr val="36293C"/>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7" name="Text Placeholder 21">
            <a:extLst>
              <a:ext uri="{FF2B5EF4-FFF2-40B4-BE49-F238E27FC236}">
                <a16:creationId xmlns:a16="http://schemas.microsoft.com/office/drawing/2014/main" id="{3F8759D8-28A6-4CD3-81BB-8201A198EBEB}"/>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1" name="Text Placeholder 21">
            <a:extLst>
              <a:ext uri="{FF2B5EF4-FFF2-40B4-BE49-F238E27FC236}">
                <a16:creationId xmlns:a16="http://schemas.microsoft.com/office/drawing/2014/main" id="{A204C608-3C87-42DB-BE36-F75BA930E1C4}"/>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9" name="Text Placeholder 21">
            <a:extLst>
              <a:ext uri="{FF2B5EF4-FFF2-40B4-BE49-F238E27FC236}">
                <a16:creationId xmlns:a16="http://schemas.microsoft.com/office/drawing/2014/main" id="{25689E3B-E3A3-46DA-B1CF-30282679C576}"/>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0" name="Text Placeholder 21">
            <a:extLst>
              <a:ext uri="{FF2B5EF4-FFF2-40B4-BE49-F238E27FC236}">
                <a16:creationId xmlns:a16="http://schemas.microsoft.com/office/drawing/2014/main" id="{E1F71902-FFB9-40AF-A8FE-5FFE47166015}"/>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1" name="Text Placeholder 21">
            <a:extLst>
              <a:ext uri="{FF2B5EF4-FFF2-40B4-BE49-F238E27FC236}">
                <a16:creationId xmlns:a16="http://schemas.microsoft.com/office/drawing/2014/main" id="{AB94B462-FB64-4E92-9DB6-FF71E2A151F7}"/>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9629980C-239E-43C8-876C-DF9880FBBD6A}"/>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2" name="Date Placeholder 1">
            <a:extLst>
              <a:ext uri="{FF2B5EF4-FFF2-40B4-BE49-F238E27FC236}">
                <a16:creationId xmlns:a16="http://schemas.microsoft.com/office/drawing/2014/main" id="{D5A5FC6E-2871-4DDC-AF02-55878B2AC9DF}"/>
              </a:ext>
            </a:extLst>
          </p:cNvPr>
          <p:cNvSpPr>
            <a:spLocks noGrp="1"/>
          </p:cNvSpPr>
          <p:nvPr>
            <p:ph type="dt" sz="half" idx="40"/>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E991AB06-F31A-45B5-BEEB-D11793C99924}"/>
              </a:ext>
            </a:extLst>
          </p:cNvPr>
          <p:cNvSpPr>
            <a:spLocks noGrp="1"/>
          </p:cNvSpPr>
          <p:nvPr>
            <p:ph type="ftr" sz="quarter" idx="41"/>
          </p:nvPr>
        </p:nvSpPr>
        <p:spPr/>
        <p:txBody>
          <a:bodyPr/>
          <a:lstStyle/>
          <a:p>
            <a:r>
              <a:rPr lang="en-US"/>
              <a:t>Copyright © 2022, Oracle and/or its affiliates  |  Confidential: Internal/Restricted/Highly Restricted</a:t>
            </a:r>
            <a:endParaRPr lang="en-US" dirty="0"/>
          </a:p>
        </p:txBody>
      </p:sp>
      <p:sp>
        <p:nvSpPr>
          <p:cNvPr id="4" name="Slide Number Placeholder 3">
            <a:extLst>
              <a:ext uri="{FF2B5EF4-FFF2-40B4-BE49-F238E27FC236}">
                <a16:creationId xmlns:a16="http://schemas.microsoft.com/office/drawing/2014/main" id="{04D9E915-5C8D-404A-AB0C-C3A6DEC73B97}"/>
              </a:ext>
            </a:extLst>
          </p:cNvPr>
          <p:cNvSpPr>
            <a:spLocks noGrp="1"/>
          </p:cNvSpPr>
          <p:nvPr>
            <p:ph type="sldNum" sz="quarter" idx="42"/>
          </p:nvPr>
        </p:nvSpPr>
        <p:spPr/>
        <p:txBody>
          <a:bodyPr/>
          <a:lstStyle/>
          <a:p>
            <a:fld id="{345D60D9-5372-5F40-9443-0F9AE5BDC3C8}" type="slidenum">
              <a:rPr lang="en-US" smtClean="0"/>
              <a:pPr/>
              <a:t>‹#›</a:t>
            </a:fld>
            <a:endParaRPr lang="en-US" dirty="0"/>
          </a:p>
        </p:txBody>
      </p:sp>
      <p:pic>
        <p:nvPicPr>
          <p:cNvPr id="20" name="OTag">
            <a:extLst>
              <a:ext uri="{FF2B5EF4-FFF2-40B4-BE49-F238E27FC236}">
                <a16:creationId xmlns:a16="http://schemas.microsoft.com/office/drawing/2014/main" id="{6C9DFE90-A0BB-48F7-A434-232389A8856D}"/>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967483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 Icons + Short Copy_White_Pillar">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FC0DC-6C36-4AC7-90FE-9BE28E17F1BF}"/>
              </a:ext>
            </a:extLst>
          </p:cNvPr>
          <p:cNvSpPr>
            <a:spLocks noGrp="1"/>
          </p:cNvSpPr>
          <p:nvPr>
            <p:ph type="title" hasCustomPrompt="1"/>
          </p:nvPr>
        </p:nvSpPr>
        <p:spPr/>
        <p:txBody>
          <a:bodyPr/>
          <a:lstStyle/>
          <a:p>
            <a:r>
              <a:rPr lang="en-US" dirty="0"/>
              <a:t>Title</a:t>
            </a:r>
          </a:p>
        </p:txBody>
      </p:sp>
      <p:sp>
        <p:nvSpPr>
          <p:cNvPr id="3" name="Picture Placeholder 2">
            <a:extLst>
              <a:ext uri="{FF2B5EF4-FFF2-40B4-BE49-F238E27FC236}">
                <a16:creationId xmlns:a16="http://schemas.microsoft.com/office/drawing/2014/main" id="{C4A0F212-7687-B242-8162-FFAC910A60EF}"/>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4" name="Text Placeholder 21">
            <a:extLst>
              <a:ext uri="{FF2B5EF4-FFF2-40B4-BE49-F238E27FC236}">
                <a16:creationId xmlns:a16="http://schemas.microsoft.com/office/drawing/2014/main" id="{920A2EEA-131E-DA4C-92C3-898A80B8B561}"/>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11" name="Text Placeholder 21">
            <a:extLst>
              <a:ext uri="{FF2B5EF4-FFF2-40B4-BE49-F238E27FC236}">
                <a16:creationId xmlns:a16="http://schemas.microsoft.com/office/drawing/2014/main" id="{442F0FF9-B575-DD4A-AF68-999EE8B4FE0D}"/>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 name="Straight Connector 4">
            <a:extLst>
              <a:ext uri="{FF2B5EF4-FFF2-40B4-BE49-F238E27FC236}">
                <a16:creationId xmlns:a16="http://schemas.microsoft.com/office/drawing/2014/main" id="{64BB08A7-EFFF-E144-B8F2-3D5B80F0DC46}"/>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2" name="Picture Placeholder 2">
            <a:extLst>
              <a:ext uri="{FF2B5EF4-FFF2-40B4-BE49-F238E27FC236}">
                <a16:creationId xmlns:a16="http://schemas.microsoft.com/office/drawing/2014/main" id="{00545EAB-02F2-4D35-839F-11095FE3779B}"/>
              </a:ext>
            </a:extLst>
          </p:cNvPr>
          <p:cNvSpPr>
            <a:spLocks noGrp="1" noChangeAspect="1"/>
          </p:cNvSpPr>
          <p:nvPr>
            <p:ph type="pic" sz="quarter" idx="33"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C85CBC82-72D6-46B3-9B52-627E5BC2BC55}"/>
              </a:ext>
            </a:extLst>
          </p:cNvPr>
          <p:cNvSpPr>
            <a:spLocks noGrp="1"/>
          </p:cNvSpPr>
          <p:nvPr>
            <p:ph type="body" sz="quarter" idx="34"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0FA9D0FA-EA15-4919-BEB9-4C5EE9D8CDFF}"/>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28" name="Straight Connector 27">
            <a:extLst>
              <a:ext uri="{FF2B5EF4-FFF2-40B4-BE49-F238E27FC236}">
                <a16:creationId xmlns:a16="http://schemas.microsoft.com/office/drawing/2014/main" id="{A0082647-1E21-E741-BAE0-54CD63A1A8A2}"/>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0" name="Picture Placeholder 2">
            <a:extLst>
              <a:ext uri="{FF2B5EF4-FFF2-40B4-BE49-F238E27FC236}">
                <a16:creationId xmlns:a16="http://schemas.microsoft.com/office/drawing/2014/main" id="{7E0E7E15-3D7B-4123-8321-B073C59133A1}"/>
              </a:ext>
            </a:extLst>
          </p:cNvPr>
          <p:cNvSpPr>
            <a:spLocks noGrp="1" noChangeAspect="1"/>
          </p:cNvSpPr>
          <p:nvPr>
            <p:ph type="pic" sz="quarter" idx="36"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1" name="Text Placeholder 21">
            <a:extLst>
              <a:ext uri="{FF2B5EF4-FFF2-40B4-BE49-F238E27FC236}">
                <a16:creationId xmlns:a16="http://schemas.microsoft.com/office/drawing/2014/main" id="{8C820BCB-F093-47C5-A402-60E80288139D}"/>
              </a:ext>
            </a:extLst>
          </p:cNvPr>
          <p:cNvSpPr>
            <a:spLocks noGrp="1"/>
          </p:cNvSpPr>
          <p:nvPr>
            <p:ph type="body" sz="quarter" idx="37"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F1AF7868-3C5C-49BB-8190-B4107C4DC70C}"/>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8" name="Date Placeholder 7">
            <a:extLst>
              <a:ext uri="{FF2B5EF4-FFF2-40B4-BE49-F238E27FC236}">
                <a16:creationId xmlns:a16="http://schemas.microsoft.com/office/drawing/2014/main" id="{CE315956-791E-42C9-A056-FBA3629A1E21}"/>
              </a:ext>
            </a:extLst>
          </p:cNvPr>
          <p:cNvSpPr>
            <a:spLocks noGrp="1"/>
          </p:cNvSpPr>
          <p:nvPr>
            <p:ph type="dt" sz="half" idx="39"/>
          </p:nvPr>
        </p:nvSpPr>
        <p:spPr/>
        <p:txBody>
          <a:bodyPr/>
          <a:lstStyle/>
          <a:p>
            <a:r>
              <a:rPr lang="en-US"/>
              <a:t>[Date]</a:t>
            </a:r>
            <a:endParaRPr lang="en-US" dirty="0"/>
          </a:p>
        </p:txBody>
      </p:sp>
      <p:sp>
        <p:nvSpPr>
          <p:cNvPr id="9" name="Footer Placeholder 8">
            <a:extLst>
              <a:ext uri="{FF2B5EF4-FFF2-40B4-BE49-F238E27FC236}">
                <a16:creationId xmlns:a16="http://schemas.microsoft.com/office/drawing/2014/main" id="{DC8D8891-9A6C-4406-B5C8-CCA25417A053}"/>
              </a:ext>
            </a:extLst>
          </p:cNvPr>
          <p:cNvSpPr>
            <a:spLocks noGrp="1"/>
          </p:cNvSpPr>
          <p:nvPr>
            <p:ph type="ftr" sz="quarter" idx="40"/>
          </p:nvPr>
        </p:nvSpPr>
        <p:spPr/>
        <p:txBody>
          <a:bodyPr/>
          <a:lstStyle/>
          <a:p>
            <a:r>
              <a:rPr lang="en-US"/>
              <a:t>Copyright © 2022, Oracle and/or its affiliates  |  Confidential: Internal/Restricted/Highly Restricted</a:t>
            </a:r>
            <a:endParaRPr lang="en-US" dirty="0"/>
          </a:p>
        </p:txBody>
      </p:sp>
      <p:sp>
        <p:nvSpPr>
          <p:cNvPr id="10" name="Slide Number Placeholder 9">
            <a:extLst>
              <a:ext uri="{FF2B5EF4-FFF2-40B4-BE49-F238E27FC236}">
                <a16:creationId xmlns:a16="http://schemas.microsoft.com/office/drawing/2014/main" id="{3CFE0D25-0D15-4AC0-A665-289A085C4FF7}"/>
              </a:ext>
            </a:extLst>
          </p:cNvPr>
          <p:cNvSpPr>
            <a:spLocks noGrp="1"/>
          </p:cNvSpPr>
          <p:nvPr>
            <p:ph type="sldNum" sz="quarter" idx="41"/>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151199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 Icons + Short Copy_Bark">
    <p:bg>
      <p:bgRef idx="1001">
        <a:schemeClr val="bg1"/>
      </p:bgRef>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58B48DD-4D54-4AC7-8AB9-59BEB3B7003A}"/>
              </a:ext>
            </a:extLst>
          </p:cNvPr>
          <p:cNvSpPr>
            <a:spLocks noGrp="1"/>
          </p:cNvSpPr>
          <p:nvPr>
            <p:ph type="title" hasCustomPrompt="1"/>
          </p:nvPr>
        </p:nvSpPr>
        <p:spPr/>
        <p:txBody>
          <a:bodyPr/>
          <a:lstStyle/>
          <a:p>
            <a:r>
              <a:rPr lang="en-US" dirty="0"/>
              <a:t>Title</a:t>
            </a:r>
          </a:p>
        </p:txBody>
      </p:sp>
      <p:sp>
        <p:nvSpPr>
          <p:cNvPr id="18" name="Picture Placeholder 2">
            <a:extLst>
              <a:ext uri="{FF2B5EF4-FFF2-40B4-BE49-F238E27FC236}">
                <a16:creationId xmlns:a16="http://schemas.microsoft.com/office/drawing/2014/main" id="{6A71FCB8-1058-4D1C-AED7-FAA7D744D71E}"/>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9" name="Text Placeholder 21">
            <a:extLst>
              <a:ext uri="{FF2B5EF4-FFF2-40B4-BE49-F238E27FC236}">
                <a16:creationId xmlns:a16="http://schemas.microsoft.com/office/drawing/2014/main" id="{86408202-D3B4-402D-BC69-53C3509E8A7B}"/>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1" name="Text Placeholder 21">
            <a:extLst>
              <a:ext uri="{FF2B5EF4-FFF2-40B4-BE49-F238E27FC236}">
                <a16:creationId xmlns:a16="http://schemas.microsoft.com/office/drawing/2014/main" id="{5CF397F4-2EE2-483E-8C39-8DB6BD107811}"/>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22" name="Straight Connector 21">
            <a:extLst>
              <a:ext uri="{FF2B5EF4-FFF2-40B4-BE49-F238E27FC236}">
                <a16:creationId xmlns:a16="http://schemas.microsoft.com/office/drawing/2014/main" id="{1208D043-EF97-4765-9F13-A77BC3793B55}"/>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3" name="Picture Placeholder 2">
            <a:extLst>
              <a:ext uri="{FF2B5EF4-FFF2-40B4-BE49-F238E27FC236}">
                <a16:creationId xmlns:a16="http://schemas.microsoft.com/office/drawing/2014/main" id="{84092946-3931-41BA-A9C4-E37BA2482561}"/>
              </a:ext>
            </a:extLst>
          </p:cNvPr>
          <p:cNvSpPr>
            <a:spLocks noGrp="1" noChangeAspect="1"/>
          </p:cNvSpPr>
          <p:nvPr>
            <p:ph type="pic" sz="quarter" idx="36"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9" name="Text Placeholder 21">
            <a:extLst>
              <a:ext uri="{FF2B5EF4-FFF2-40B4-BE49-F238E27FC236}">
                <a16:creationId xmlns:a16="http://schemas.microsoft.com/office/drawing/2014/main" id="{7A2A35E2-8BA7-45B3-B02C-B531B503587A}"/>
              </a:ext>
            </a:extLst>
          </p:cNvPr>
          <p:cNvSpPr>
            <a:spLocks noGrp="1"/>
          </p:cNvSpPr>
          <p:nvPr>
            <p:ph type="body" sz="quarter" idx="37"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0" name="Text Placeholder 21">
            <a:extLst>
              <a:ext uri="{FF2B5EF4-FFF2-40B4-BE49-F238E27FC236}">
                <a16:creationId xmlns:a16="http://schemas.microsoft.com/office/drawing/2014/main" id="{B0D928C5-7B1B-4A74-A1EB-B0C408189CAC}"/>
              </a:ext>
            </a:extLst>
          </p:cNvPr>
          <p:cNvSpPr>
            <a:spLocks noGrp="1"/>
          </p:cNvSpPr>
          <p:nvPr>
            <p:ph type="body" sz="quarter" idx="38"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1" name="Straight Connector 30">
            <a:extLst>
              <a:ext uri="{FF2B5EF4-FFF2-40B4-BE49-F238E27FC236}">
                <a16:creationId xmlns:a16="http://schemas.microsoft.com/office/drawing/2014/main" id="{0207CEA5-E0D9-46EA-99DE-2685FB0C8C09}"/>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2" name="Picture Placeholder 2">
            <a:extLst>
              <a:ext uri="{FF2B5EF4-FFF2-40B4-BE49-F238E27FC236}">
                <a16:creationId xmlns:a16="http://schemas.microsoft.com/office/drawing/2014/main" id="{E9839675-3836-4943-9E7E-492470598773}"/>
              </a:ext>
            </a:extLst>
          </p:cNvPr>
          <p:cNvSpPr>
            <a:spLocks noGrp="1" noChangeAspect="1"/>
          </p:cNvSpPr>
          <p:nvPr>
            <p:ph type="pic" sz="quarter" idx="39"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3" name="Text Placeholder 21">
            <a:extLst>
              <a:ext uri="{FF2B5EF4-FFF2-40B4-BE49-F238E27FC236}">
                <a16:creationId xmlns:a16="http://schemas.microsoft.com/office/drawing/2014/main" id="{987833E9-276C-4353-BF31-4FC33134EEAE}"/>
              </a:ext>
            </a:extLst>
          </p:cNvPr>
          <p:cNvSpPr>
            <a:spLocks noGrp="1"/>
          </p:cNvSpPr>
          <p:nvPr>
            <p:ph type="body" sz="quarter" idx="40"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4" name="Text Placeholder 21">
            <a:extLst>
              <a:ext uri="{FF2B5EF4-FFF2-40B4-BE49-F238E27FC236}">
                <a16:creationId xmlns:a16="http://schemas.microsoft.com/office/drawing/2014/main" id="{4565DAAC-922E-4C75-A762-C6B54070F7DC}"/>
              </a:ext>
            </a:extLst>
          </p:cNvPr>
          <p:cNvSpPr>
            <a:spLocks noGrp="1"/>
          </p:cNvSpPr>
          <p:nvPr>
            <p:ph type="body" sz="quarter" idx="41"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2" name="Date Placeholder 1">
            <a:extLst>
              <a:ext uri="{FF2B5EF4-FFF2-40B4-BE49-F238E27FC236}">
                <a16:creationId xmlns:a16="http://schemas.microsoft.com/office/drawing/2014/main" id="{64152A40-3236-4179-B49C-87A3D7BC08AE}"/>
              </a:ext>
            </a:extLst>
          </p:cNvPr>
          <p:cNvSpPr>
            <a:spLocks noGrp="1"/>
          </p:cNvSpPr>
          <p:nvPr>
            <p:ph type="dt" sz="half" idx="33"/>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1E62B82D-A671-4796-A114-2599E09D8AE8}"/>
              </a:ext>
            </a:extLst>
          </p:cNvPr>
          <p:cNvSpPr>
            <a:spLocks noGrp="1"/>
          </p:cNvSpPr>
          <p:nvPr>
            <p:ph type="ftr" sz="quarter" idx="34"/>
          </p:nvPr>
        </p:nvSpPr>
        <p:spPr/>
        <p:txBody>
          <a:bodyPr/>
          <a:lstStyle/>
          <a:p>
            <a:r>
              <a:rPr lang="en-US"/>
              <a:t>Copyright © 2022,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36C4B43C-1D2D-404F-92BC-448CE6510465}"/>
              </a:ext>
            </a:extLst>
          </p:cNvPr>
          <p:cNvSpPr>
            <a:spLocks noGrp="1"/>
          </p:cNvSpPr>
          <p:nvPr>
            <p:ph type="sldNum" sz="quarter" idx="35"/>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3335945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 Icons + Short Copy_Dark_Pillar">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34597-F0DA-415C-9C42-46D6BB9B4954}"/>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18" name="Picture Placeholder 2">
            <a:extLst>
              <a:ext uri="{FF2B5EF4-FFF2-40B4-BE49-F238E27FC236}">
                <a16:creationId xmlns:a16="http://schemas.microsoft.com/office/drawing/2014/main" id="{8593A994-084C-494E-83B9-3FEC1A3F8455}"/>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9" name="Text Placeholder 21">
            <a:extLst>
              <a:ext uri="{FF2B5EF4-FFF2-40B4-BE49-F238E27FC236}">
                <a16:creationId xmlns:a16="http://schemas.microsoft.com/office/drawing/2014/main" id="{46D9000E-F3EF-469F-A9F0-12A19F393519}"/>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1" name="Text Placeholder 21">
            <a:extLst>
              <a:ext uri="{FF2B5EF4-FFF2-40B4-BE49-F238E27FC236}">
                <a16:creationId xmlns:a16="http://schemas.microsoft.com/office/drawing/2014/main" id="{DB316DBB-DBD3-4428-8300-61FAA5E3C521}"/>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22" name="Picture Placeholder 2">
            <a:extLst>
              <a:ext uri="{FF2B5EF4-FFF2-40B4-BE49-F238E27FC236}">
                <a16:creationId xmlns:a16="http://schemas.microsoft.com/office/drawing/2014/main" id="{31AA0400-9FB5-46F6-9A3A-DDD9A814FE4D}"/>
              </a:ext>
            </a:extLst>
          </p:cNvPr>
          <p:cNvSpPr>
            <a:spLocks noGrp="1" noChangeAspect="1"/>
          </p:cNvSpPr>
          <p:nvPr>
            <p:ph type="pic" sz="quarter" idx="36"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AEF42C78-2D5B-4768-930A-2D837345B3EA}"/>
              </a:ext>
            </a:extLst>
          </p:cNvPr>
          <p:cNvSpPr>
            <a:spLocks noGrp="1"/>
          </p:cNvSpPr>
          <p:nvPr>
            <p:ph type="body" sz="quarter" idx="37"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F5A848F4-8F76-4123-B7A3-ED9398FAA905}"/>
              </a:ext>
            </a:extLst>
          </p:cNvPr>
          <p:cNvSpPr>
            <a:spLocks noGrp="1"/>
          </p:cNvSpPr>
          <p:nvPr>
            <p:ph type="body" sz="quarter" idx="38"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30" name="Picture Placeholder 2">
            <a:extLst>
              <a:ext uri="{FF2B5EF4-FFF2-40B4-BE49-F238E27FC236}">
                <a16:creationId xmlns:a16="http://schemas.microsoft.com/office/drawing/2014/main" id="{95D81299-732D-4C23-9F4E-95D01A891C99}"/>
              </a:ext>
            </a:extLst>
          </p:cNvPr>
          <p:cNvSpPr>
            <a:spLocks noGrp="1" noChangeAspect="1"/>
          </p:cNvSpPr>
          <p:nvPr>
            <p:ph type="pic" sz="quarter" idx="39"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1" name="Text Placeholder 21">
            <a:extLst>
              <a:ext uri="{FF2B5EF4-FFF2-40B4-BE49-F238E27FC236}">
                <a16:creationId xmlns:a16="http://schemas.microsoft.com/office/drawing/2014/main" id="{669788B4-B136-4222-9FBE-A5C23CC502F4}"/>
              </a:ext>
            </a:extLst>
          </p:cNvPr>
          <p:cNvSpPr>
            <a:spLocks noGrp="1"/>
          </p:cNvSpPr>
          <p:nvPr>
            <p:ph type="body" sz="quarter" idx="40"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46916CAE-7ABC-41BB-8FA1-8C7E1EBDEEFA}"/>
              </a:ext>
            </a:extLst>
          </p:cNvPr>
          <p:cNvSpPr>
            <a:spLocks noGrp="1"/>
          </p:cNvSpPr>
          <p:nvPr>
            <p:ph type="body" sz="quarter" idx="41"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8" name="Date Placeholder 7">
            <a:extLst>
              <a:ext uri="{FF2B5EF4-FFF2-40B4-BE49-F238E27FC236}">
                <a16:creationId xmlns:a16="http://schemas.microsoft.com/office/drawing/2014/main" id="{FA414811-F24C-4D5C-B970-0D6AC8A3B91A}"/>
              </a:ext>
            </a:extLst>
          </p:cNvPr>
          <p:cNvSpPr>
            <a:spLocks noGrp="1"/>
          </p:cNvSpPr>
          <p:nvPr>
            <p:ph type="dt" sz="half" idx="33"/>
          </p:nvPr>
        </p:nvSpPr>
        <p:spPr/>
        <p:txBody>
          <a:bodyPr/>
          <a:lstStyle>
            <a:lvl1pPr>
              <a:defRPr>
                <a:solidFill>
                  <a:schemeClr val="tx1"/>
                </a:solidFill>
              </a:defRPr>
            </a:lvl1pPr>
          </a:lstStyle>
          <a:p>
            <a:r>
              <a:rPr lang="en-US"/>
              <a:t>[Date]</a:t>
            </a:r>
            <a:endParaRPr lang="en-US" dirty="0"/>
          </a:p>
        </p:txBody>
      </p:sp>
      <p:sp>
        <p:nvSpPr>
          <p:cNvPr id="9" name="Footer Placeholder 8">
            <a:extLst>
              <a:ext uri="{FF2B5EF4-FFF2-40B4-BE49-F238E27FC236}">
                <a16:creationId xmlns:a16="http://schemas.microsoft.com/office/drawing/2014/main" id="{C4C99B0C-C483-43A5-82A5-71B299B28216}"/>
              </a:ext>
            </a:extLst>
          </p:cNvPr>
          <p:cNvSpPr>
            <a:spLocks noGrp="1"/>
          </p:cNvSpPr>
          <p:nvPr>
            <p:ph type="ftr" sz="quarter" idx="34"/>
          </p:nvPr>
        </p:nvSpPr>
        <p:spPr/>
        <p:txBody>
          <a:bodyPr/>
          <a:lstStyle>
            <a:lvl1pPr>
              <a:defRPr>
                <a:solidFill>
                  <a:schemeClr val="tx1"/>
                </a:solidFill>
              </a:defRPr>
            </a:lvl1pPr>
          </a:lstStyle>
          <a:p>
            <a:r>
              <a:rPr lang="en-US"/>
              <a:t>Copyright © 2022, Oracle and/or its affiliates  |  Confidential: Internal/Restricted/Highly Restricted</a:t>
            </a:r>
            <a:endParaRPr lang="en-US" dirty="0"/>
          </a:p>
        </p:txBody>
      </p:sp>
      <p:sp>
        <p:nvSpPr>
          <p:cNvPr id="10" name="Slide Number Placeholder 9">
            <a:extLst>
              <a:ext uri="{FF2B5EF4-FFF2-40B4-BE49-F238E27FC236}">
                <a16:creationId xmlns:a16="http://schemas.microsoft.com/office/drawing/2014/main" id="{7E30F116-EC8B-45DB-8CCA-C859D424AC35}"/>
              </a:ext>
            </a:extLst>
          </p:cNvPr>
          <p:cNvSpPr>
            <a:spLocks noGrp="1"/>
          </p:cNvSpPr>
          <p:nvPr>
            <p:ph type="sldNum" sz="quarter" idx="35"/>
          </p:nvPr>
        </p:nvSpPr>
        <p:spPr/>
        <p:txBody>
          <a:bodyPr/>
          <a:lstStyle>
            <a:lvl1pPr>
              <a:defRPr>
                <a:solidFill>
                  <a:schemeClr val="tx1"/>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364233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 Icons + Short Copy_Light_Pillar">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8AE6A-87E3-45CD-AE2C-8E5F2CF1386E}"/>
              </a:ext>
            </a:extLst>
          </p:cNvPr>
          <p:cNvSpPr>
            <a:spLocks noGrp="1"/>
          </p:cNvSpPr>
          <p:nvPr>
            <p:ph type="title" hasCustomPrompt="1"/>
          </p:nvPr>
        </p:nvSpPr>
        <p:spPr/>
        <p:txBody>
          <a:bodyPr/>
          <a:lstStyle/>
          <a:p>
            <a:r>
              <a:rPr lang="en-US" dirty="0"/>
              <a:t>Title</a:t>
            </a:r>
          </a:p>
        </p:txBody>
      </p:sp>
      <p:sp>
        <p:nvSpPr>
          <p:cNvPr id="47" name="Picture Placeholder 2">
            <a:extLst>
              <a:ext uri="{FF2B5EF4-FFF2-40B4-BE49-F238E27FC236}">
                <a16:creationId xmlns:a16="http://schemas.microsoft.com/office/drawing/2014/main" id="{313F1EAC-B301-473A-AD95-F8C3859C19A8}"/>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8" name="Text Placeholder 21">
            <a:extLst>
              <a:ext uri="{FF2B5EF4-FFF2-40B4-BE49-F238E27FC236}">
                <a16:creationId xmlns:a16="http://schemas.microsoft.com/office/drawing/2014/main" id="{F1B2E212-34BB-4E8E-BEAF-2DDF0F6400A9}"/>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016DEDB-C400-424F-A8CD-9D1BCC54183E}"/>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0" name="Straight Connector 49">
            <a:extLst>
              <a:ext uri="{FF2B5EF4-FFF2-40B4-BE49-F238E27FC236}">
                <a16:creationId xmlns:a16="http://schemas.microsoft.com/office/drawing/2014/main" id="{18BA7BE4-F3CB-4640-B753-3BEBB62A39CB}"/>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51" name="Picture Placeholder 2">
            <a:extLst>
              <a:ext uri="{FF2B5EF4-FFF2-40B4-BE49-F238E27FC236}">
                <a16:creationId xmlns:a16="http://schemas.microsoft.com/office/drawing/2014/main" id="{58DE9C05-900D-4C3A-93DB-9F7E631D97A1}"/>
              </a:ext>
            </a:extLst>
          </p:cNvPr>
          <p:cNvSpPr>
            <a:spLocks noGrp="1" noChangeAspect="1"/>
          </p:cNvSpPr>
          <p:nvPr>
            <p:ph type="pic" sz="quarter" idx="33"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52" name="Text Placeholder 21">
            <a:extLst>
              <a:ext uri="{FF2B5EF4-FFF2-40B4-BE49-F238E27FC236}">
                <a16:creationId xmlns:a16="http://schemas.microsoft.com/office/drawing/2014/main" id="{5FE354A9-6414-41BB-8478-BAAE08CC3F9C}"/>
              </a:ext>
            </a:extLst>
          </p:cNvPr>
          <p:cNvSpPr>
            <a:spLocks noGrp="1"/>
          </p:cNvSpPr>
          <p:nvPr>
            <p:ph type="body" sz="quarter" idx="34"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FF6EC755-0506-4DBE-AD42-BDB213FA694A}"/>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4" name="Straight Connector 53">
            <a:extLst>
              <a:ext uri="{FF2B5EF4-FFF2-40B4-BE49-F238E27FC236}">
                <a16:creationId xmlns:a16="http://schemas.microsoft.com/office/drawing/2014/main" id="{2F5A25DE-CAEE-42E8-8DDA-EE3267700F8C}"/>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55" name="Picture Placeholder 2">
            <a:extLst>
              <a:ext uri="{FF2B5EF4-FFF2-40B4-BE49-F238E27FC236}">
                <a16:creationId xmlns:a16="http://schemas.microsoft.com/office/drawing/2014/main" id="{5CB0A0C8-7286-440D-98B3-A10AE57EBDBE}"/>
              </a:ext>
            </a:extLst>
          </p:cNvPr>
          <p:cNvSpPr>
            <a:spLocks noGrp="1" noChangeAspect="1"/>
          </p:cNvSpPr>
          <p:nvPr>
            <p:ph type="pic" sz="quarter" idx="36"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56" name="Text Placeholder 21">
            <a:extLst>
              <a:ext uri="{FF2B5EF4-FFF2-40B4-BE49-F238E27FC236}">
                <a16:creationId xmlns:a16="http://schemas.microsoft.com/office/drawing/2014/main" id="{AB2A756C-EDBA-47FB-895C-41FB8A2EA99E}"/>
              </a:ext>
            </a:extLst>
          </p:cNvPr>
          <p:cNvSpPr>
            <a:spLocks noGrp="1"/>
          </p:cNvSpPr>
          <p:nvPr>
            <p:ph type="body" sz="quarter" idx="37"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B06CB9CA-24AC-4A96-8E2D-4BC36DF528D3}"/>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32" name="Date Placeholder 2">
            <a:extLst>
              <a:ext uri="{FF2B5EF4-FFF2-40B4-BE49-F238E27FC236}">
                <a16:creationId xmlns:a16="http://schemas.microsoft.com/office/drawing/2014/main" id="{3CBECBD4-ABDA-8841-890C-835D88C9F532}"/>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33" name="Footer Placeholder 3">
            <a:extLst>
              <a:ext uri="{FF2B5EF4-FFF2-40B4-BE49-F238E27FC236}">
                <a16:creationId xmlns:a16="http://schemas.microsoft.com/office/drawing/2014/main" id="{E2BEFF80-EFDD-8744-9541-5EFD70D68EFC}"/>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Internal/Restricted/Highly Restricted</a:t>
            </a:r>
            <a:endParaRPr lang="en-US" dirty="0"/>
          </a:p>
        </p:txBody>
      </p:sp>
      <p:sp>
        <p:nvSpPr>
          <p:cNvPr id="34" name="Slide Number Placeholder 4">
            <a:extLst>
              <a:ext uri="{FF2B5EF4-FFF2-40B4-BE49-F238E27FC236}">
                <a16:creationId xmlns:a16="http://schemas.microsoft.com/office/drawing/2014/main" id="{AF96A26F-5B58-2945-89EA-710948DCA0E7}"/>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1916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 Icons + Short Copy_Sand_Pill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899DF-AF7F-49C3-8EB9-917DC91038AA}"/>
              </a:ext>
            </a:extLst>
          </p:cNvPr>
          <p:cNvSpPr>
            <a:spLocks noGrp="1"/>
          </p:cNvSpPr>
          <p:nvPr>
            <p:ph type="title" hasCustomPrompt="1"/>
          </p:nvPr>
        </p:nvSpPr>
        <p:spPr/>
        <p:txBody>
          <a:bodyPr/>
          <a:lstStyle/>
          <a:p>
            <a:r>
              <a:rPr lang="en-US" dirty="0"/>
              <a:t>Title</a:t>
            </a:r>
          </a:p>
        </p:txBody>
      </p:sp>
      <p:sp>
        <p:nvSpPr>
          <p:cNvPr id="22" name="Picture Placeholder 2">
            <a:extLst>
              <a:ext uri="{FF2B5EF4-FFF2-40B4-BE49-F238E27FC236}">
                <a16:creationId xmlns:a16="http://schemas.microsoft.com/office/drawing/2014/main" id="{22DF1160-B5D2-4CF6-A4AF-4DA9FC5AA849}"/>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DF80AD46-A073-4516-92F2-FB8032E4D656}"/>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19A668A0-F5A6-42DA-B4E0-03BCCDE593D7}"/>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0" name="Straight Connector 29">
            <a:extLst>
              <a:ext uri="{FF2B5EF4-FFF2-40B4-BE49-F238E27FC236}">
                <a16:creationId xmlns:a16="http://schemas.microsoft.com/office/drawing/2014/main" id="{A4CF0907-FD24-4F9B-AAFB-E72F1CFCAC07}"/>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1" name="Picture Placeholder 2">
            <a:extLst>
              <a:ext uri="{FF2B5EF4-FFF2-40B4-BE49-F238E27FC236}">
                <a16:creationId xmlns:a16="http://schemas.microsoft.com/office/drawing/2014/main" id="{906C6988-4AAA-4BC6-8080-01BE121C21DB}"/>
              </a:ext>
            </a:extLst>
          </p:cNvPr>
          <p:cNvSpPr>
            <a:spLocks noGrp="1" noChangeAspect="1"/>
          </p:cNvSpPr>
          <p:nvPr>
            <p:ph type="pic" sz="quarter" idx="33"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2" name="Text Placeholder 21">
            <a:extLst>
              <a:ext uri="{FF2B5EF4-FFF2-40B4-BE49-F238E27FC236}">
                <a16:creationId xmlns:a16="http://schemas.microsoft.com/office/drawing/2014/main" id="{48729E7A-9531-404B-B548-6BE30BA29FEB}"/>
              </a:ext>
            </a:extLst>
          </p:cNvPr>
          <p:cNvSpPr>
            <a:spLocks noGrp="1"/>
          </p:cNvSpPr>
          <p:nvPr>
            <p:ph type="body" sz="quarter" idx="34"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3" name="Text Placeholder 21">
            <a:extLst>
              <a:ext uri="{FF2B5EF4-FFF2-40B4-BE49-F238E27FC236}">
                <a16:creationId xmlns:a16="http://schemas.microsoft.com/office/drawing/2014/main" id="{9A89908D-ED8C-4AA4-A5F2-E196E9087AE7}"/>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4" name="Straight Connector 33">
            <a:extLst>
              <a:ext uri="{FF2B5EF4-FFF2-40B4-BE49-F238E27FC236}">
                <a16:creationId xmlns:a16="http://schemas.microsoft.com/office/drawing/2014/main" id="{33E07A8D-1A47-4290-8B3C-F34E72FB6B0A}"/>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5" name="Picture Placeholder 2">
            <a:extLst>
              <a:ext uri="{FF2B5EF4-FFF2-40B4-BE49-F238E27FC236}">
                <a16:creationId xmlns:a16="http://schemas.microsoft.com/office/drawing/2014/main" id="{DD15226E-5A08-4DAC-B128-5BF824EF0E85}"/>
              </a:ext>
            </a:extLst>
          </p:cNvPr>
          <p:cNvSpPr>
            <a:spLocks noGrp="1" noChangeAspect="1"/>
          </p:cNvSpPr>
          <p:nvPr>
            <p:ph type="pic" sz="quarter" idx="36"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6" name="Text Placeholder 21">
            <a:extLst>
              <a:ext uri="{FF2B5EF4-FFF2-40B4-BE49-F238E27FC236}">
                <a16:creationId xmlns:a16="http://schemas.microsoft.com/office/drawing/2014/main" id="{DD895366-ECA5-45EA-A6F3-8651019342DC}"/>
              </a:ext>
            </a:extLst>
          </p:cNvPr>
          <p:cNvSpPr>
            <a:spLocks noGrp="1"/>
          </p:cNvSpPr>
          <p:nvPr>
            <p:ph type="body" sz="quarter" idx="37"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7" name="Text Placeholder 21">
            <a:extLst>
              <a:ext uri="{FF2B5EF4-FFF2-40B4-BE49-F238E27FC236}">
                <a16:creationId xmlns:a16="http://schemas.microsoft.com/office/drawing/2014/main" id="{2516EF13-E485-4633-8505-5D4AA6CCF4FD}"/>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18" name="Date Placeholder 2">
            <a:extLst>
              <a:ext uri="{FF2B5EF4-FFF2-40B4-BE49-F238E27FC236}">
                <a16:creationId xmlns:a16="http://schemas.microsoft.com/office/drawing/2014/main" id="{908721A4-D25C-1848-BEA9-1E815523E2E1}"/>
              </a:ext>
            </a:extLst>
          </p:cNvPr>
          <p:cNvSpPr>
            <a:spLocks noGrp="1"/>
          </p:cNvSpPr>
          <p:nvPr>
            <p:ph type="dt" sz="half" idx="10"/>
          </p:nvPr>
        </p:nvSpPr>
        <p:spPr>
          <a:xfrm>
            <a:off x="6873138" y="6425604"/>
            <a:ext cx="2743200" cy="363500"/>
          </a:xfrm>
        </p:spPr>
        <p:txBody>
          <a:bodyPr/>
          <a:lstStyle/>
          <a:p>
            <a:r>
              <a:rPr lang="en-US"/>
              <a:t>[Date]</a:t>
            </a:r>
            <a:endParaRPr lang="en-US" dirty="0"/>
          </a:p>
        </p:txBody>
      </p:sp>
      <p:sp>
        <p:nvSpPr>
          <p:cNvPr id="19" name="Footer Placeholder 3">
            <a:extLst>
              <a:ext uri="{FF2B5EF4-FFF2-40B4-BE49-F238E27FC236}">
                <a16:creationId xmlns:a16="http://schemas.microsoft.com/office/drawing/2014/main" id="{E7652BBE-A662-264E-81DE-EA24CC8CFC68}"/>
              </a:ext>
            </a:extLst>
          </p:cNvPr>
          <p:cNvSpPr>
            <a:spLocks noGrp="1"/>
          </p:cNvSpPr>
          <p:nvPr>
            <p:ph type="ftr" sz="quarter" idx="11"/>
          </p:nvPr>
        </p:nvSpPr>
        <p:spPr>
          <a:xfrm>
            <a:off x="1127759" y="6423978"/>
            <a:ext cx="5745379" cy="365125"/>
          </a:xfrm>
        </p:spPr>
        <p:txBody>
          <a:bodyPr/>
          <a:lstStyle/>
          <a:p>
            <a:r>
              <a:rPr lang="en-US"/>
              <a:t>Copyright © 2022, Oracle and/or its affiliates  |  Confidential: Internal/Restricted/Highly Restricted</a:t>
            </a:r>
            <a:endParaRPr lang="en-US" dirty="0"/>
          </a:p>
        </p:txBody>
      </p:sp>
      <p:sp>
        <p:nvSpPr>
          <p:cNvPr id="21" name="Slide Number Placeholder 4">
            <a:extLst>
              <a:ext uri="{FF2B5EF4-FFF2-40B4-BE49-F238E27FC236}">
                <a16:creationId xmlns:a16="http://schemas.microsoft.com/office/drawing/2014/main" id="{72894C65-14B1-D644-9EF0-B5F6F2833CC1}"/>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99470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 Title 2 Column">
    <p:bg>
      <p:bgRef idx="1001">
        <a:schemeClr val="bg1"/>
      </p:bgRef>
    </p:bg>
    <p:spTree>
      <p:nvGrpSpPr>
        <p:cNvPr id="1" name=""/>
        <p:cNvGrpSpPr/>
        <p:nvPr/>
      </p:nvGrpSpPr>
      <p:grpSpPr>
        <a:xfrm>
          <a:off x="0" y="0"/>
          <a:ext cx="0" cy="0"/>
          <a:chOff x="0" y="0"/>
          <a:chExt cx="0" cy="0"/>
        </a:xfrm>
      </p:grpSpPr>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p:txBody>
          <a:bodyPr/>
          <a:lstStyle>
            <a:lvl1pPr>
              <a:defRPr/>
            </a:lvl1pPr>
          </a:lstStyle>
          <a:p>
            <a:r>
              <a:rPr lang="en-US" dirty="0"/>
              <a:t>Title</a:t>
            </a:r>
          </a:p>
        </p:txBody>
      </p:sp>
      <p:sp>
        <p:nvSpPr>
          <p:cNvPr id="2" name="Footer Placeholder 4">
            <a:extLst>
              <a:ext uri="{FF2B5EF4-FFF2-40B4-BE49-F238E27FC236}">
                <a16:creationId xmlns:a16="http://schemas.microsoft.com/office/drawing/2014/main" id="{3667607E-2003-77BC-659B-FD8D4AA19E24}"/>
              </a:ext>
            </a:extLst>
          </p:cNvPr>
          <p:cNvSpPr>
            <a:spLocks noGrp="1"/>
          </p:cNvSpPr>
          <p:nvPr>
            <p:ph type="ftr" sz="quarter" idx="3"/>
          </p:nvPr>
        </p:nvSpPr>
        <p:spPr>
          <a:xfrm>
            <a:off x="1297641" y="6444147"/>
            <a:ext cx="3890682" cy="123111"/>
          </a:xfrm>
          <a:prstGeom prst="rect">
            <a:avLst/>
          </a:prstGeom>
        </p:spPr>
        <p:txBody>
          <a:bodyPr vert="horz" wrap="none" lIns="0" tIns="45720" rIns="0" bIns="45720" rtlCol="0" anchor="ctr"/>
          <a:lstStyle>
            <a:lvl1pPr algn="l">
              <a:defRPr lang="en-US" sz="800" b="0" i="0" kern="1200">
                <a:solidFill>
                  <a:srgbClr val="AEA8A2"/>
                </a:solidFill>
                <a:latin typeface="+mn-lt"/>
                <a:ea typeface="Open Sans Semibold" charset="0"/>
                <a:cs typeface="Open Sans Semibold" charset="0"/>
              </a:defRPr>
            </a:lvl1pPr>
          </a:lstStyle>
          <a:p>
            <a:r>
              <a:rPr lang="en-US"/>
              <a:t>Copyright © 2022, Oracle and/or its affiliates</a:t>
            </a:r>
            <a:endParaRPr lang="en-US" dirty="0"/>
          </a:p>
        </p:txBody>
      </p:sp>
      <p:sp>
        <p:nvSpPr>
          <p:cNvPr id="4" name="Slide Number Placeholder 5">
            <a:extLst>
              <a:ext uri="{FF2B5EF4-FFF2-40B4-BE49-F238E27FC236}">
                <a16:creationId xmlns:a16="http://schemas.microsoft.com/office/drawing/2014/main" id="{78BC2270-6AE3-8084-B4C0-EF8FCC37525F}"/>
              </a:ext>
            </a:extLst>
          </p:cNvPr>
          <p:cNvSpPr>
            <a:spLocks noGrp="1"/>
          </p:cNvSpPr>
          <p:nvPr>
            <p:ph type="sldNum" sz="quarter" idx="4"/>
          </p:nvPr>
        </p:nvSpPr>
        <p:spPr>
          <a:xfrm>
            <a:off x="768875" y="6444147"/>
            <a:ext cx="374125" cy="123111"/>
          </a:xfrm>
          <a:prstGeom prst="rect">
            <a:avLst/>
          </a:prstGeom>
        </p:spPr>
        <p:txBody>
          <a:bodyPr vert="horz" wrap="none" lIns="0" tIns="45720" rIns="0" bIns="45720" rtlCol="0" anchor="ctr"/>
          <a:lstStyle>
            <a:lvl1pPr>
              <a:defRPr lang="en-US" sz="800" b="0" i="0" smtClean="0">
                <a:solidFill>
                  <a:srgbClr val="AEA8A2"/>
                </a:solidFill>
                <a:ea typeface="Open Sans Semibold" charset="0"/>
                <a:cs typeface="Open Sans Semibold" charset="0"/>
              </a:defRPr>
            </a:lvl1pPr>
          </a:lstStyle>
          <a:p>
            <a:fld id="{CE0362A5-B1EA-B745-B86C-13A653B9CC8E}" type="slidenum">
              <a:rPr lang="en-US" smtClean="0"/>
              <a:pPr/>
              <a:t>‹#›</a:t>
            </a:fld>
            <a:endParaRPr lang="en-US" dirty="0"/>
          </a:p>
        </p:txBody>
      </p:sp>
    </p:spTree>
    <p:extLst>
      <p:ext uri="{BB962C8B-B14F-4D97-AF65-F5344CB8AC3E}">
        <p14:creationId xmlns:p14="http://schemas.microsoft.com/office/powerpoint/2010/main" val="8538848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_4 Icons + Short Copy_Sa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F608-ABD7-4DB7-BA98-0A26948500E6}"/>
              </a:ext>
            </a:extLst>
          </p:cNvPr>
          <p:cNvSpPr>
            <a:spLocks noGrp="1"/>
          </p:cNvSpPr>
          <p:nvPr>
            <p:ph type="title" hasCustomPrompt="1"/>
          </p:nvPr>
        </p:nvSpPr>
        <p:spPr/>
        <p:txBody>
          <a:bodyPr/>
          <a:lstStyle/>
          <a:p>
            <a:r>
              <a:rPr lang="en-US" dirty="0"/>
              <a:t>Title</a:t>
            </a:r>
          </a:p>
        </p:txBody>
      </p:sp>
      <p:sp>
        <p:nvSpPr>
          <p:cNvPr id="28" name="Picture Placeholder 2">
            <a:extLst>
              <a:ext uri="{FF2B5EF4-FFF2-40B4-BE49-F238E27FC236}">
                <a16:creationId xmlns:a16="http://schemas.microsoft.com/office/drawing/2014/main" id="{6A00587F-510C-744D-8CE2-C94F7349AC39}"/>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7" name="Text Placeholder 21">
            <a:extLst>
              <a:ext uri="{FF2B5EF4-FFF2-40B4-BE49-F238E27FC236}">
                <a16:creationId xmlns:a16="http://schemas.microsoft.com/office/drawing/2014/main" id="{FA16CA9C-ED56-5A4C-9F26-7D2EB66CA69E}"/>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6" name="Text Placeholder 21">
            <a:extLst>
              <a:ext uri="{FF2B5EF4-FFF2-40B4-BE49-F238E27FC236}">
                <a16:creationId xmlns:a16="http://schemas.microsoft.com/office/drawing/2014/main" id="{88B9FD16-E5E3-A049-A29F-5438307E145E}"/>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29" name="Straight Connector 28">
            <a:extLst>
              <a:ext uri="{FF2B5EF4-FFF2-40B4-BE49-F238E27FC236}">
                <a16:creationId xmlns:a16="http://schemas.microsoft.com/office/drawing/2014/main" id="{D69E3C70-4FE1-1D46-A5F9-BE7096233BC6}"/>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2" name="Picture Placeholder 2">
            <a:extLst>
              <a:ext uri="{FF2B5EF4-FFF2-40B4-BE49-F238E27FC236}">
                <a16:creationId xmlns:a16="http://schemas.microsoft.com/office/drawing/2014/main" id="{BD22DD86-A0C9-42EA-80BD-9B8CDAB8E9F4}"/>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E5D93A6D-47F8-4854-A7A7-2673F12221B8}"/>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328ADFF8-9368-4377-869F-DDF1445AD16B}"/>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3" name="Straight Connector 32">
            <a:extLst>
              <a:ext uri="{FF2B5EF4-FFF2-40B4-BE49-F238E27FC236}">
                <a16:creationId xmlns:a16="http://schemas.microsoft.com/office/drawing/2014/main" id="{98DAC597-C38B-794D-8A01-416446A4D3CC}"/>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5" name="Picture Placeholder 2">
            <a:extLst>
              <a:ext uri="{FF2B5EF4-FFF2-40B4-BE49-F238E27FC236}">
                <a16:creationId xmlns:a16="http://schemas.microsoft.com/office/drawing/2014/main" id="{2E2F7A13-FC91-4E55-8FB8-90C3B5F5E6BB}"/>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1" name="Text Placeholder 21">
            <a:extLst>
              <a:ext uri="{FF2B5EF4-FFF2-40B4-BE49-F238E27FC236}">
                <a16:creationId xmlns:a16="http://schemas.microsoft.com/office/drawing/2014/main" id="{1B0A9521-6985-4581-8AFF-8FB9B4A4721B}"/>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2" name="Text Placeholder 21">
            <a:extLst>
              <a:ext uri="{FF2B5EF4-FFF2-40B4-BE49-F238E27FC236}">
                <a16:creationId xmlns:a16="http://schemas.microsoft.com/office/drawing/2014/main" id="{B01F5F47-D398-41EC-BFBB-2A47F258F0B4}"/>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7" name="Straight Connector 36">
            <a:extLst>
              <a:ext uri="{FF2B5EF4-FFF2-40B4-BE49-F238E27FC236}">
                <a16:creationId xmlns:a16="http://schemas.microsoft.com/office/drawing/2014/main" id="{C89E8E33-9880-7F40-8DC7-25AFD98C1D03}"/>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3" name="Picture Placeholder 2">
            <a:extLst>
              <a:ext uri="{FF2B5EF4-FFF2-40B4-BE49-F238E27FC236}">
                <a16:creationId xmlns:a16="http://schemas.microsoft.com/office/drawing/2014/main" id="{01C6A969-BFB8-45D7-9B4C-DAE4B0BCDE05}"/>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4" name="Text Placeholder 21">
            <a:extLst>
              <a:ext uri="{FF2B5EF4-FFF2-40B4-BE49-F238E27FC236}">
                <a16:creationId xmlns:a16="http://schemas.microsoft.com/office/drawing/2014/main" id="{26426E70-7BE9-4A03-9DE9-81D904FD9EE8}"/>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5" name="Text Placeholder 21">
            <a:extLst>
              <a:ext uri="{FF2B5EF4-FFF2-40B4-BE49-F238E27FC236}">
                <a16:creationId xmlns:a16="http://schemas.microsoft.com/office/drawing/2014/main" id="{5EEFABDA-946E-4827-91F8-4CAF3525B8CB}"/>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18" name="Date Placeholder 2">
            <a:extLst>
              <a:ext uri="{FF2B5EF4-FFF2-40B4-BE49-F238E27FC236}">
                <a16:creationId xmlns:a16="http://schemas.microsoft.com/office/drawing/2014/main" id="{908721A4-D25C-1848-BEA9-1E815523E2E1}"/>
              </a:ext>
            </a:extLst>
          </p:cNvPr>
          <p:cNvSpPr>
            <a:spLocks noGrp="1"/>
          </p:cNvSpPr>
          <p:nvPr>
            <p:ph type="dt" sz="half" idx="10"/>
          </p:nvPr>
        </p:nvSpPr>
        <p:spPr>
          <a:xfrm>
            <a:off x="6873138" y="6425604"/>
            <a:ext cx="2743200" cy="363500"/>
          </a:xfrm>
        </p:spPr>
        <p:txBody>
          <a:bodyPr/>
          <a:lstStyle>
            <a:lvl1pPr>
              <a:defRPr>
                <a:solidFill>
                  <a:srgbClr val="8B8580"/>
                </a:solidFill>
              </a:defRPr>
            </a:lvl1pPr>
          </a:lstStyle>
          <a:p>
            <a:r>
              <a:rPr lang="en-US"/>
              <a:t>[Date]</a:t>
            </a:r>
            <a:endParaRPr lang="en-IN" dirty="0"/>
          </a:p>
        </p:txBody>
      </p:sp>
      <p:sp>
        <p:nvSpPr>
          <p:cNvPr id="19" name="Footer Placeholder 3">
            <a:extLst>
              <a:ext uri="{FF2B5EF4-FFF2-40B4-BE49-F238E27FC236}">
                <a16:creationId xmlns:a16="http://schemas.microsoft.com/office/drawing/2014/main" id="{E7652BBE-A662-264E-81DE-EA24CC8CFC68}"/>
              </a:ext>
            </a:extLst>
          </p:cNvPr>
          <p:cNvSpPr>
            <a:spLocks noGrp="1"/>
          </p:cNvSpPr>
          <p:nvPr>
            <p:ph type="ftr" sz="quarter" idx="11"/>
          </p:nvPr>
        </p:nvSpPr>
        <p:spPr>
          <a:xfrm>
            <a:off x="1127759" y="6423978"/>
            <a:ext cx="5745379" cy="365125"/>
          </a:xfrm>
        </p:spPr>
        <p:txBody>
          <a:bodyPr/>
          <a:lstStyle>
            <a:lvl1pPr>
              <a:defRPr>
                <a:solidFill>
                  <a:srgbClr val="8B8580"/>
                </a:solidFill>
              </a:defRPr>
            </a:lvl1pPr>
          </a:lstStyle>
          <a:p>
            <a:r>
              <a:rPr lang="en-US"/>
              <a:t>Copyright © 2022, Oracle and/or its affiliates  |  Confidential: Internal/Restricted/Highly Restricted</a:t>
            </a:r>
            <a:endParaRPr lang="en-US" dirty="0"/>
          </a:p>
        </p:txBody>
      </p:sp>
      <p:sp>
        <p:nvSpPr>
          <p:cNvPr id="21" name="Slide Number Placeholder 4">
            <a:extLst>
              <a:ext uri="{FF2B5EF4-FFF2-40B4-BE49-F238E27FC236}">
                <a16:creationId xmlns:a16="http://schemas.microsoft.com/office/drawing/2014/main" id="{72894C65-14B1-D644-9EF0-B5F6F2833CC1}"/>
              </a:ext>
            </a:extLst>
          </p:cNvPr>
          <p:cNvSpPr>
            <a:spLocks noGrp="1"/>
          </p:cNvSpPr>
          <p:nvPr>
            <p:ph type="sldNum" sz="quarter" idx="12"/>
          </p:nvPr>
        </p:nvSpPr>
        <p:spPr>
          <a:xfrm>
            <a:off x="762000" y="6423660"/>
            <a:ext cx="365760" cy="365760"/>
          </a:xfrm>
        </p:spPr>
        <p:txBody>
          <a:bodyPr/>
          <a:lstStyle>
            <a:lvl1pPr>
              <a:defRPr>
                <a:solidFill>
                  <a:srgbClr val="8B8580"/>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298462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96">
          <p15:clr>
            <a:srgbClr val="FBAE40"/>
          </p15:clr>
        </p15:guide>
        <p15:guide id="2" pos="3840">
          <p15:clr>
            <a:srgbClr val="FBAE40"/>
          </p15:clr>
        </p15:guide>
        <p15:guide id="3" pos="6864">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 Icons + Short Copy_Sand_Pill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DEF0E-4F72-4EF1-A71E-DECD3948F728}"/>
              </a:ext>
            </a:extLst>
          </p:cNvPr>
          <p:cNvSpPr>
            <a:spLocks noGrp="1"/>
          </p:cNvSpPr>
          <p:nvPr>
            <p:ph type="title" hasCustomPrompt="1"/>
          </p:nvPr>
        </p:nvSpPr>
        <p:spPr/>
        <p:txBody>
          <a:bodyPr/>
          <a:lstStyle/>
          <a:p>
            <a:r>
              <a:rPr lang="en-US" dirty="0"/>
              <a:t>Title</a:t>
            </a:r>
          </a:p>
        </p:txBody>
      </p:sp>
      <p:sp>
        <p:nvSpPr>
          <p:cNvPr id="3" name="Date Placeholder 2">
            <a:extLst>
              <a:ext uri="{FF2B5EF4-FFF2-40B4-BE49-F238E27FC236}">
                <a16:creationId xmlns:a16="http://schemas.microsoft.com/office/drawing/2014/main" id="{55BFD2CF-F5F8-4939-ABDC-FF0D51B30036}"/>
              </a:ext>
            </a:extLst>
          </p:cNvPr>
          <p:cNvSpPr>
            <a:spLocks noGrp="1"/>
          </p:cNvSpPr>
          <p:nvPr>
            <p:ph type="dt" sz="half" idx="50"/>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D56D94F9-F635-4623-8E23-F4B12EA7A19D}"/>
              </a:ext>
            </a:extLst>
          </p:cNvPr>
          <p:cNvSpPr>
            <a:spLocks noGrp="1"/>
          </p:cNvSpPr>
          <p:nvPr>
            <p:ph type="ftr" sz="quarter" idx="51"/>
          </p:nvPr>
        </p:nvSpPr>
        <p:spPr/>
        <p:txBody>
          <a:bodyPr/>
          <a:lstStyle/>
          <a:p>
            <a:r>
              <a:rPr lang="en-US"/>
              <a:t>Copyright © 2022, Oracle and/or its affiliates  |  Confidential: Internal/Restricted/Highly Restricted</a:t>
            </a:r>
            <a:endParaRPr lang="en-US" dirty="0"/>
          </a:p>
        </p:txBody>
      </p:sp>
      <p:sp>
        <p:nvSpPr>
          <p:cNvPr id="5" name="Slide Number Placeholder 4">
            <a:extLst>
              <a:ext uri="{FF2B5EF4-FFF2-40B4-BE49-F238E27FC236}">
                <a16:creationId xmlns:a16="http://schemas.microsoft.com/office/drawing/2014/main" id="{7D75AA11-C9E1-4D0F-84B0-111A70382FCE}"/>
              </a:ext>
            </a:extLst>
          </p:cNvPr>
          <p:cNvSpPr>
            <a:spLocks noGrp="1"/>
          </p:cNvSpPr>
          <p:nvPr>
            <p:ph type="sldNum" sz="quarter" idx="52"/>
          </p:nvPr>
        </p:nvSpPr>
        <p:spPr/>
        <p:txBody>
          <a:bodyPr/>
          <a:lstStyle/>
          <a:p>
            <a:fld id="{345D60D9-5372-5F40-9443-0F9AE5BDC3C8}" type="slidenum">
              <a:rPr lang="en-US" smtClean="0"/>
              <a:pPr/>
              <a:t>‹#›</a:t>
            </a:fld>
            <a:endParaRPr lang="en-US" dirty="0"/>
          </a:p>
        </p:txBody>
      </p:sp>
      <p:sp>
        <p:nvSpPr>
          <p:cNvPr id="73" name="Picture Placeholder 2">
            <a:extLst>
              <a:ext uri="{FF2B5EF4-FFF2-40B4-BE49-F238E27FC236}">
                <a16:creationId xmlns:a16="http://schemas.microsoft.com/office/drawing/2014/main" id="{61AF99FB-F2C0-474B-991F-801E5DC10D79}"/>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74" name="Text Placeholder 21">
            <a:extLst>
              <a:ext uri="{FF2B5EF4-FFF2-40B4-BE49-F238E27FC236}">
                <a16:creationId xmlns:a16="http://schemas.microsoft.com/office/drawing/2014/main" id="{BF1D2C29-80A9-43FD-ABE6-494CAC14E124}"/>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75" name="Text Placeholder 21">
            <a:extLst>
              <a:ext uri="{FF2B5EF4-FFF2-40B4-BE49-F238E27FC236}">
                <a16:creationId xmlns:a16="http://schemas.microsoft.com/office/drawing/2014/main" id="{B36F55CA-4118-44A7-9150-8046881DE4C6}"/>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76" name="Straight Connector 75">
            <a:extLst>
              <a:ext uri="{FF2B5EF4-FFF2-40B4-BE49-F238E27FC236}">
                <a16:creationId xmlns:a16="http://schemas.microsoft.com/office/drawing/2014/main" id="{9D9D2B1E-FF63-466C-8C02-A5FA1BFDD0D9}"/>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77" name="Picture Placeholder 2">
            <a:extLst>
              <a:ext uri="{FF2B5EF4-FFF2-40B4-BE49-F238E27FC236}">
                <a16:creationId xmlns:a16="http://schemas.microsoft.com/office/drawing/2014/main" id="{5A2B5265-5F10-40C1-8CFE-E6022C5F38BE}"/>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78" name="Text Placeholder 21">
            <a:extLst>
              <a:ext uri="{FF2B5EF4-FFF2-40B4-BE49-F238E27FC236}">
                <a16:creationId xmlns:a16="http://schemas.microsoft.com/office/drawing/2014/main" id="{29351237-C133-431F-B07F-B067F10FC13F}"/>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79" name="Text Placeholder 21">
            <a:extLst>
              <a:ext uri="{FF2B5EF4-FFF2-40B4-BE49-F238E27FC236}">
                <a16:creationId xmlns:a16="http://schemas.microsoft.com/office/drawing/2014/main" id="{FB7131A0-4A10-437D-BCD1-7A47D4BCD9E9}"/>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80" name="Straight Connector 79">
            <a:extLst>
              <a:ext uri="{FF2B5EF4-FFF2-40B4-BE49-F238E27FC236}">
                <a16:creationId xmlns:a16="http://schemas.microsoft.com/office/drawing/2014/main" id="{F5FF32D8-D3B4-488E-B37F-961D9780696A}"/>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81" name="Picture Placeholder 2">
            <a:extLst>
              <a:ext uri="{FF2B5EF4-FFF2-40B4-BE49-F238E27FC236}">
                <a16:creationId xmlns:a16="http://schemas.microsoft.com/office/drawing/2014/main" id="{0EDAD860-D083-4FC1-8C88-4D8B2282654C}"/>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82" name="Text Placeholder 21">
            <a:extLst>
              <a:ext uri="{FF2B5EF4-FFF2-40B4-BE49-F238E27FC236}">
                <a16:creationId xmlns:a16="http://schemas.microsoft.com/office/drawing/2014/main" id="{3646D1A9-4811-49FA-B129-C813510682A5}"/>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83" name="Text Placeholder 21">
            <a:extLst>
              <a:ext uri="{FF2B5EF4-FFF2-40B4-BE49-F238E27FC236}">
                <a16:creationId xmlns:a16="http://schemas.microsoft.com/office/drawing/2014/main" id="{C45495AC-9DF6-4907-AFFC-B7300A479E33}"/>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84" name="Straight Connector 83">
            <a:extLst>
              <a:ext uri="{FF2B5EF4-FFF2-40B4-BE49-F238E27FC236}">
                <a16:creationId xmlns:a16="http://schemas.microsoft.com/office/drawing/2014/main" id="{FE1A3154-139F-4EB7-A636-1F4B10BE8D10}"/>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85" name="Picture Placeholder 2">
            <a:extLst>
              <a:ext uri="{FF2B5EF4-FFF2-40B4-BE49-F238E27FC236}">
                <a16:creationId xmlns:a16="http://schemas.microsoft.com/office/drawing/2014/main" id="{39E527CB-AEE5-4BCE-9EB6-4F9D11EEC334}"/>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86" name="Text Placeholder 21">
            <a:extLst>
              <a:ext uri="{FF2B5EF4-FFF2-40B4-BE49-F238E27FC236}">
                <a16:creationId xmlns:a16="http://schemas.microsoft.com/office/drawing/2014/main" id="{9E360BAD-A57A-4CC3-A94E-8F308A1AC1F5}"/>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87" name="Text Placeholder 21">
            <a:extLst>
              <a:ext uri="{FF2B5EF4-FFF2-40B4-BE49-F238E27FC236}">
                <a16:creationId xmlns:a16="http://schemas.microsoft.com/office/drawing/2014/main" id="{763DC311-A1AF-44C1-9FEC-685D0ADA2E08}"/>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Tree>
    <p:extLst>
      <p:ext uri="{BB962C8B-B14F-4D97-AF65-F5344CB8AC3E}">
        <p14:creationId xmlns:p14="http://schemas.microsoft.com/office/powerpoint/2010/main" val="2253253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 Icons + Short Cop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5163D83-9A47-4D5C-AABD-A29530E46C7F}"/>
              </a:ext>
            </a:extLst>
          </p:cNvPr>
          <p:cNvSpPr>
            <a:spLocks noGrp="1"/>
          </p:cNvSpPr>
          <p:nvPr>
            <p:ph type="title" hasCustomPrompt="1"/>
          </p:nvPr>
        </p:nvSpPr>
        <p:spPr/>
        <p:txBody>
          <a:bodyPr/>
          <a:lstStyle>
            <a:lvl1pPr>
              <a:defRPr/>
            </a:lvl1pPr>
          </a:lstStyle>
          <a:p>
            <a:r>
              <a:rPr lang="en-US" dirty="0"/>
              <a:t>Title</a:t>
            </a:r>
          </a:p>
        </p:txBody>
      </p:sp>
      <p:sp>
        <p:nvSpPr>
          <p:cNvPr id="34" name="Picture Placeholder 2">
            <a:extLst>
              <a:ext uri="{FF2B5EF4-FFF2-40B4-BE49-F238E27FC236}">
                <a16:creationId xmlns:a16="http://schemas.microsoft.com/office/drawing/2014/main" id="{535D9B07-5CCD-4633-9BBB-6B1CF6B02D11}"/>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5" name="Text Placeholder 21">
            <a:extLst>
              <a:ext uri="{FF2B5EF4-FFF2-40B4-BE49-F238E27FC236}">
                <a16:creationId xmlns:a16="http://schemas.microsoft.com/office/drawing/2014/main" id="{7A03D670-5D7D-40DB-B490-577D155B9947}"/>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6" name="Text Placeholder 21">
            <a:extLst>
              <a:ext uri="{FF2B5EF4-FFF2-40B4-BE49-F238E27FC236}">
                <a16:creationId xmlns:a16="http://schemas.microsoft.com/office/drawing/2014/main" id="{02DEC9B3-0955-445A-B2B9-B974A1DC226A}"/>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7" name="Straight Connector 36">
            <a:extLst>
              <a:ext uri="{FF2B5EF4-FFF2-40B4-BE49-F238E27FC236}">
                <a16:creationId xmlns:a16="http://schemas.microsoft.com/office/drawing/2014/main" id="{F6DBD6DB-FFE3-47C0-9417-F70C84A1C142}"/>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8" name="Picture Placeholder 2">
            <a:extLst>
              <a:ext uri="{FF2B5EF4-FFF2-40B4-BE49-F238E27FC236}">
                <a16:creationId xmlns:a16="http://schemas.microsoft.com/office/drawing/2014/main" id="{82D6B20C-DAEF-4186-89F6-D085548450B1}"/>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9" name="Text Placeholder 21">
            <a:extLst>
              <a:ext uri="{FF2B5EF4-FFF2-40B4-BE49-F238E27FC236}">
                <a16:creationId xmlns:a16="http://schemas.microsoft.com/office/drawing/2014/main" id="{524EF0FE-21B3-42D1-9CAF-15133CF0F43F}"/>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0" name="Text Placeholder 21">
            <a:extLst>
              <a:ext uri="{FF2B5EF4-FFF2-40B4-BE49-F238E27FC236}">
                <a16:creationId xmlns:a16="http://schemas.microsoft.com/office/drawing/2014/main" id="{50EA4853-E789-4BEF-B6AB-163B8B32C923}"/>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6" name="Straight Connector 45">
            <a:extLst>
              <a:ext uri="{FF2B5EF4-FFF2-40B4-BE49-F238E27FC236}">
                <a16:creationId xmlns:a16="http://schemas.microsoft.com/office/drawing/2014/main" id="{3243E5FA-8BE4-43EC-A2F8-1D1038FDA730}"/>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7" name="Picture Placeholder 2">
            <a:extLst>
              <a:ext uri="{FF2B5EF4-FFF2-40B4-BE49-F238E27FC236}">
                <a16:creationId xmlns:a16="http://schemas.microsoft.com/office/drawing/2014/main" id="{4557EFEC-79EA-44FF-AFDC-5444DE97E270}"/>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8" name="Text Placeholder 21">
            <a:extLst>
              <a:ext uri="{FF2B5EF4-FFF2-40B4-BE49-F238E27FC236}">
                <a16:creationId xmlns:a16="http://schemas.microsoft.com/office/drawing/2014/main" id="{8367E6DF-3F1C-4F0D-B7D0-BA164F7CDA96}"/>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8FC7C17A-9CA4-4639-8B71-24734C208B55}"/>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0" name="Straight Connector 49">
            <a:extLst>
              <a:ext uri="{FF2B5EF4-FFF2-40B4-BE49-F238E27FC236}">
                <a16:creationId xmlns:a16="http://schemas.microsoft.com/office/drawing/2014/main" id="{325C2CBC-4262-49E9-96CC-7DDBE2EF3347}"/>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51" name="Picture Placeholder 2">
            <a:extLst>
              <a:ext uri="{FF2B5EF4-FFF2-40B4-BE49-F238E27FC236}">
                <a16:creationId xmlns:a16="http://schemas.microsoft.com/office/drawing/2014/main" id="{D26C9268-637F-4D13-98F4-EEA8B6D1066E}"/>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52" name="Text Placeholder 21">
            <a:extLst>
              <a:ext uri="{FF2B5EF4-FFF2-40B4-BE49-F238E27FC236}">
                <a16:creationId xmlns:a16="http://schemas.microsoft.com/office/drawing/2014/main" id="{F123135A-7CEA-4BA6-80FE-CE3ABF301391}"/>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48A89F51-22DA-4805-B6AA-05968184F0D0}"/>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8" name="Date Placeholder 7">
            <a:extLst>
              <a:ext uri="{FF2B5EF4-FFF2-40B4-BE49-F238E27FC236}">
                <a16:creationId xmlns:a16="http://schemas.microsoft.com/office/drawing/2014/main" id="{68654DE0-8623-4623-898F-E1783A8548F5}"/>
              </a:ext>
            </a:extLst>
          </p:cNvPr>
          <p:cNvSpPr>
            <a:spLocks noGrp="1"/>
          </p:cNvSpPr>
          <p:nvPr>
            <p:ph type="dt" sz="half" idx="50"/>
          </p:nvPr>
        </p:nvSpPr>
        <p:spPr/>
        <p:txBody>
          <a:bodyPr/>
          <a:lstStyle/>
          <a:p>
            <a:r>
              <a:rPr lang="en-US"/>
              <a:t>[Date]</a:t>
            </a:r>
            <a:endParaRPr lang="en-US" dirty="0"/>
          </a:p>
        </p:txBody>
      </p:sp>
      <p:sp>
        <p:nvSpPr>
          <p:cNvPr id="9" name="Footer Placeholder 8">
            <a:extLst>
              <a:ext uri="{FF2B5EF4-FFF2-40B4-BE49-F238E27FC236}">
                <a16:creationId xmlns:a16="http://schemas.microsoft.com/office/drawing/2014/main" id="{983FCAD1-59C1-4629-8DAB-CAE3A2B8A8EA}"/>
              </a:ext>
            </a:extLst>
          </p:cNvPr>
          <p:cNvSpPr>
            <a:spLocks noGrp="1"/>
          </p:cNvSpPr>
          <p:nvPr>
            <p:ph type="ftr" sz="quarter" idx="51"/>
          </p:nvPr>
        </p:nvSpPr>
        <p:spPr/>
        <p:txBody>
          <a:bodyPr/>
          <a:lstStyle/>
          <a:p>
            <a:r>
              <a:rPr lang="en-US"/>
              <a:t>Copyright © 2022, Oracle and/or its affiliates  |  Confidential: Internal/Restricted/Highly Restricted</a:t>
            </a:r>
            <a:endParaRPr lang="en-US" dirty="0"/>
          </a:p>
        </p:txBody>
      </p:sp>
      <p:sp>
        <p:nvSpPr>
          <p:cNvPr id="10" name="Slide Number Placeholder 9">
            <a:extLst>
              <a:ext uri="{FF2B5EF4-FFF2-40B4-BE49-F238E27FC236}">
                <a16:creationId xmlns:a16="http://schemas.microsoft.com/office/drawing/2014/main" id="{EC995B8B-8AA5-4547-A08D-D93D428F27AB}"/>
              </a:ext>
            </a:extLst>
          </p:cNvPr>
          <p:cNvSpPr>
            <a:spLocks noGrp="1"/>
          </p:cNvSpPr>
          <p:nvPr>
            <p:ph type="sldNum" sz="quarter" idx="5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0906841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 Icons + Short Copy_Dark_Pilla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CE1DA-7195-4605-89FA-5450EE716109}"/>
              </a:ext>
            </a:extLst>
          </p:cNvPr>
          <p:cNvSpPr>
            <a:spLocks noGrp="1"/>
          </p:cNvSpPr>
          <p:nvPr>
            <p:ph type="title" hasCustomPrompt="1"/>
          </p:nvPr>
        </p:nvSpPr>
        <p:spPr/>
        <p:txBody>
          <a:bodyPr/>
          <a:lstStyle>
            <a:lvl1pPr>
              <a:defRPr/>
            </a:lvl1pPr>
          </a:lstStyle>
          <a:p>
            <a:r>
              <a:rPr lang="en-US" dirty="0"/>
              <a:t>Title</a:t>
            </a:r>
          </a:p>
        </p:txBody>
      </p:sp>
      <p:sp>
        <p:nvSpPr>
          <p:cNvPr id="35" name="Picture Placeholder 2">
            <a:extLst>
              <a:ext uri="{FF2B5EF4-FFF2-40B4-BE49-F238E27FC236}">
                <a16:creationId xmlns:a16="http://schemas.microsoft.com/office/drawing/2014/main" id="{46CCE7F5-A09E-4DCD-9700-329F834F34A6}"/>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6" name="Text Placeholder 21">
            <a:extLst>
              <a:ext uri="{FF2B5EF4-FFF2-40B4-BE49-F238E27FC236}">
                <a16:creationId xmlns:a16="http://schemas.microsoft.com/office/drawing/2014/main" id="{D9BB3EDA-A547-44C0-A7BE-0B67A3705535}"/>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7" name="Text Placeholder 21">
            <a:extLst>
              <a:ext uri="{FF2B5EF4-FFF2-40B4-BE49-F238E27FC236}">
                <a16:creationId xmlns:a16="http://schemas.microsoft.com/office/drawing/2014/main" id="{82897315-8CC7-4D52-B2FB-3F536CD46AB7}"/>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8" name="Straight Connector 37">
            <a:extLst>
              <a:ext uri="{FF2B5EF4-FFF2-40B4-BE49-F238E27FC236}">
                <a16:creationId xmlns:a16="http://schemas.microsoft.com/office/drawing/2014/main" id="{F6984BE9-3B60-4190-88C0-D83FEB316373}"/>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2D404F8A-5728-4FFA-90D0-2C0C0B21B249}"/>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0" name="Text Placeholder 21">
            <a:extLst>
              <a:ext uri="{FF2B5EF4-FFF2-40B4-BE49-F238E27FC236}">
                <a16:creationId xmlns:a16="http://schemas.microsoft.com/office/drawing/2014/main" id="{9A5DE7EA-6E4E-46AF-BD5C-674D131CAFFE}"/>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8975B778-9BA6-4B49-9EE6-E6A303C1DAC3}"/>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2" name="Straight Connector 41">
            <a:extLst>
              <a:ext uri="{FF2B5EF4-FFF2-40B4-BE49-F238E27FC236}">
                <a16:creationId xmlns:a16="http://schemas.microsoft.com/office/drawing/2014/main" id="{177F2562-E476-443F-80EF-B5936DB731E3}"/>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3" name="Picture Placeholder 2">
            <a:extLst>
              <a:ext uri="{FF2B5EF4-FFF2-40B4-BE49-F238E27FC236}">
                <a16:creationId xmlns:a16="http://schemas.microsoft.com/office/drawing/2014/main" id="{2810B0A0-AA79-4D46-A4B5-3612555DB820}"/>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4" name="Text Placeholder 21">
            <a:extLst>
              <a:ext uri="{FF2B5EF4-FFF2-40B4-BE49-F238E27FC236}">
                <a16:creationId xmlns:a16="http://schemas.microsoft.com/office/drawing/2014/main" id="{76436B20-D0FC-4275-A0F2-17AC7793CAAA}"/>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5" name="Text Placeholder 21">
            <a:extLst>
              <a:ext uri="{FF2B5EF4-FFF2-40B4-BE49-F238E27FC236}">
                <a16:creationId xmlns:a16="http://schemas.microsoft.com/office/drawing/2014/main" id="{119F9781-9736-40F7-B970-B5CF0A367C10}"/>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6" name="Straight Connector 45">
            <a:extLst>
              <a:ext uri="{FF2B5EF4-FFF2-40B4-BE49-F238E27FC236}">
                <a16:creationId xmlns:a16="http://schemas.microsoft.com/office/drawing/2014/main" id="{F566D2BA-0792-4A88-BE88-09999418A0FC}"/>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7" name="Picture Placeholder 2">
            <a:extLst>
              <a:ext uri="{FF2B5EF4-FFF2-40B4-BE49-F238E27FC236}">
                <a16:creationId xmlns:a16="http://schemas.microsoft.com/office/drawing/2014/main" id="{4281C896-D582-4412-ACBE-5224EC94E5AC}"/>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8" name="Text Placeholder 21">
            <a:extLst>
              <a:ext uri="{FF2B5EF4-FFF2-40B4-BE49-F238E27FC236}">
                <a16:creationId xmlns:a16="http://schemas.microsoft.com/office/drawing/2014/main" id="{A06B7915-6934-4778-9B06-0B63A21157AC}"/>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47667F61-D8C0-4CFD-9F2C-77FF6AFFD197}"/>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4" name="Date Placeholder 3">
            <a:extLst>
              <a:ext uri="{FF2B5EF4-FFF2-40B4-BE49-F238E27FC236}">
                <a16:creationId xmlns:a16="http://schemas.microsoft.com/office/drawing/2014/main" id="{1467208D-BE66-4851-B1B8-1416EEBED18B}"/>
              </a:ext>
            </a:extLst>
          </p:cNvPr>
          <p:cNvSpPr>
            <a:spLocks noGrp="1"/>
          </p:cNvSpPr>
          <p:nvPr>
            <p:ph type="dt" sz="half" idx="5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980EEEE0-ADEE-4E28-A72C-7C5C7E5FD67E}"/>
              </a:ext>
            </a:extLst>
          </p:cNvPr>
          <p:cNvSpPr>
            <a:spLocks noGrp="1"/>
          </p:cNvSpPr>
          <p:nvPr>
            <p:ph type="ftr" sz="quarter" idx="51"/>
          </p:nvPr>
        </p:nvSpPr>
        <p:spPr/>
        <p:txBody>
          <a:bodyPr/>
          <a:lstStyle/>
          <a:p>
            <a:r>
              <a:rPr lang="en-US"/>
              <a:t>Copyright © 2022,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57E5792B-99EA-437A-A8C5-020DA8864709}"/>
              </a:ext>
            </a:extLst>
          </p:cNvPr>
          <p:cNvSpPr>
            <a:spLocks noGrp="1"/>
          </p:cNvSpPr>
          <p:nvPr>
            <p:ph type="sldNum" sz="quarter" idx="5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794490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 Icons + Short Copy_Light_Pillar">
    <p:bg>
      <p:bgPr>
        <a:solidFill>
          <a:schemeClr val="accent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2FD9B2-05BD-4CBA-B8F0-2B0BE19643C9}"/>
              </a:ext>
            </a:extLst>
          </p:cNvPr>
          <p:cNvSpPr>
            <a:spLocks noGrp="1"/>
          </p:cNvSpPr>
          <p:nvPr>
            <p:ph type="title" hasCustomPrompt="1"/>
          </p:nvPr>
        </p:nvSpPr>
        <p:spPr/>
        <p:txBody>
          <a:bodyPr/>
          <a:lstStyle>
            <a:lvl1pPr>
              <a:defRPr>
                <a:solidFill>
                  <a:schemeClr val="accent5"/>
                </a:solidFill>
              </a:defRPr>
            </a:lvl1pPr>
          </a:lstStyle>
          <a:p>
            <a:r>
              <a:rPr lang="en-US" dirty="0"/>
              <a:t>Title</a:t>
            </a:r>
          </a:p>
        </p:txBody>
      </p:sp>
      <p:sp>
        <p:nvSpPr>
          <p:cNvPr id="34" name="Picture Placeholder 2">
            <a:extLst>
              <a:ext uri="{FF2B5EF4-FFF2-40B4-BE49-F238E27FC236}">
                <a16:creationId xmlns:a16="http://schemas.microsoft.com/office/drawing/2014/main" id="{F45F4CD0-5724-4981-A422-CB279DE19601}"/>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5" name="Text Placeholder 21">
            <a:extLst>
              <a:ext uri="{FF2B5EF4-FFF2-40B4-BE49-F238E27FC236}">
                <a16:creationId xmlns:a16="http://schemas.microsoft.com/office/drawing/2014/main" id="{6ED46CCD-C705-4471-910C-F444A7CDFC6D}"/>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6" name="Text Placeholder 21">
            <a:extLst>
              <a:ext uri="{FF2B5EF4-FFF2-40B4-BE49-F238E27FC236}">
                <a16:creationId xmlns:a16="http://schemas.microsoft.com/office/drawing/2014/main" id="{CB0B42C8-4207-407E-85AE-4908FA800580}"/>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7" name="Straight Connector 36">
            <a:extLst>
              <a:ext uri="{FF2B5EF4-FFF2-40B4-BE49-F238E27FC236}">
                <a16:creationId xmlns:a16="http://schemas.microsoft.com/office/drawing/2014/main" id="{46B63924-3083-4D11-8F14-22CEEA798EC2}"/>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8" name="Picture Placeholder 2">
            <a:extLst>
              <a:ext uri="{FF2B5EF4-FFF2-40B4-BE49-F238E27FC236}">
                <a16:creationId xmlns:a16="http://schemas.microsoft.com/office/drawing/2014/main" id="{5C08C6F0-38E2-457F-ADFA-B55A98B8DFC7}"/>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9" name="Text Placeholder 21">
            <a:extLst>
              <a:ext uri="{FF2B5EF4-FFF2-40B4-BE49-F238E27FC236}">
                <a16:creationId xmlns:a16="http://schemas.microsoft.com/office/drawing/2014/main" id="{02F13362-23E4-4082-B645-772360466732}"/>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0" name="Text Placeholder 21">
            <a:extLst>
              <a:ext uri="{FF2B5EF4-FFF2-40B4-BE49-F238E27FC236}">
                <a16:creationId xmlns:a16="http://schemas.microsoft.com/office/drawing/2014/main" id="{FD93A8C1-6393-45F5-9CF8-774C255D2001}"/>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1" name="Straight Connector 40">
            <a:extLst>
              <a:ext uri="{FF2B5EF4-FFF2-40B4-BE49-F238E27FC236}">
                <a16:creationId xmlns:a16="http://schemas.microsoft.com/office/drawing/2014/main" id="{DB3961A5-9BEE-4CF4-9770-513126FC560D}"/>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F58C0118-D17E-4834-B8D8-AA2C8A7EBFB8}"/>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3" name="Text Placeholder 21">
            <a:extLst>
              <a:ext uri="{FF2B5EF4-FFF2-40B4-BE49-F238E27FC236}">
                <a16:creationId xmlns:a16="http://schemas.microsoft.com/office/drawing/2014/main" id="{7179FF0C-078A-4694-9296-44215998083C}"/>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3D53C13B-4A76-4F5B-BD44-90087E9D9649}"/>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5" name="Straight Connector 44">
            <a:extLst>
              <a:ext uri="{FF2B5EF4-FFF2-40B4-BE49-F238E27FC236}">
                <a16:creationId xmlns:a16="http://schemas.microsoft.com/office/drawing/2014/main" id="{274108FC-93FA-4BB6-B525-91BAF04FA16B}"/>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6" name="Picture Placeholder 2">
            <a:extLst>
              <a:ext uri="{FF2B5EF4-FFF2-40B4-BE49-F238E27FC236}">
                <a16:creationId xmlns:a16="http://schemas.microsoft.com/office/drawing/2014/main" id="{B27688B4-A72D-4660-A778-D70637E1C093}"/>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7" name="Text Placeholder 21">
            <a:extLst>
              <a:ext uri="{FF2B5EF4-FFF2-40B4-BE49-F238E27FC236}">
                <a16:creationId xmlns:a16="http://schemas.microsoft.com/office/drawing/2014/main" id="{A8E22047-090D-4B48-9450-E821B33A95F1}"/>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8" name="Text Placeholder 21">
            <a:extLst>
              <a:ext uri="{FF2B5EF4-FFF2-40B4-BE49-F238E27FC236}">
                <a16:creationId xmlns:a16="http://schemas.microsoft.com/office/drawing/2014/main" id="{C472A388-0A4A-4881-B475-D63615C8697C}"/>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18" name="Date Placeholder 2">
            <a:extLst>
              <a:ext uri="{FF2B5EF4-FFF2-40B4-BE49-F238E27FC236}">
                <a16:creationId xmlns:a16="http://schemas.microsoft.com/office/drawing/2014/main" id="{908721A4-D25C-1848-BEA9-1E815523E2E1}"/>
              </a:ext>
            </a:extLst>
          </p:cNvPr>
          <p:cNvSpPr>
            <a:spLocks noGrp="1"/>
          </p:cNvSpPr>
          <p:nvPr>
            <p:ph type="dt" sz="half" idx="10"/>
          </p:nvPr>
        </p:nvSpPr>
        <p:spPr>
          <a:xfrm>
            <a:off x="6873138" y="6425604"/>
            <a:ext cx="2743200" cy="363500"/>
          </a:xfrm>
        </p:spPr>
        <p:txBody>
          <a:bodyPr/>
          <a:lstStyle>
            <a:lvl1pPr>
              <a:defRPr>
                <a:solidFill>
                  <a:srgbClr val="67605B"/>
                </a:solidFill>
              </a:defRPr>
            </a:lvl1pPr>
          </a:lstStyle>
          <a:p>
            <a:r>
              <a:rPr lang="en-US"/>
              <a:t>[Date]</a:t>
            </a:r>
            <a:endParaRPr lang="en-IN" dirty="0"/>
          </a:p>
        </p:txBody>
      </p:sp>
      <p:sp>
        <p:nvSpPr>
          <p:cNvPr id="19" name="Footer Placeholder 3">
            <a:extLst>
              <a:ext uri="{FF2B5EF4-FFF2-40B4-BE49-F238E27FC236}">
                <a16:creationId xmlns:a16="http://schemas.microsoft.com/office/drawing/2014/main" id="{E7652BBE-A662-264E-81DE-EA24CC8CFC68}"/>
              </a:ext>
            </a:extLst>
          </p:cNvPr>
          <p:cNvSpPr>
            <a:spLocks noGrp="1"/>
          </p:cNvSpPr>
          <p:nvPr>
            <p:ph type="ftr" sz="quarter" idx="11"/>
          </p:nvPr>
        </p:nvSpPr>
        <p:spPr>
          <a:xfrm>
            <a:off x="1127759" y="6423978"/>
            <a:ext cx="5745379" cy="365125"/>
          </a:xfrm>
        </p:spPr>
        <p:txBody>
          <a:bodyPr/>
          <a:lstStyle>
            <a:lvl1pPr>
              <a:defRPr>
                <a:solidFill>
                  <a:srgbClr val="67605B"/>
                </a:solidFill>
              </a:defRPr>
            </a:lvl1pPr>
          </a:lstStyle>
          <a:p>
            <a:r>
              <a:rPr lang="en-US"/>
              <a:t>Copyright © 2022, Oracle and/or its affiliates  |  Confidential: Internal/Restricted/Highly Restricted</a:t>
            </a:r>
            <a:endParaRPr lang="en-US" dirty="0"/>
          </a:p>
        </p:txBody>
      </p:sp>
      <p:sp>
        <p:nvSpPr>
          <p:cNvPr id="21" name="Slide Number Placeholder 4">
            <a:extLst>
              <a:ext uri="{FF2B5EF4-FFF2-40B4-BE49-F238E27FC236}">
                <a16:creationId xmlns:a16="http://schemas.microsoft.com/office/drawing/2014/main" id="{72894C65-14B1-D644-9EF0-B5F6F2833CC1}"/>
              </a:ext>
            </a:extLst>
          </p:cNvPr>
          <p:cNvSpPr>
            <a:spLocks noGrp="1"/>
          </p:cNvSpPr>
          <p:nvPr>
            <p:ph type="sldNum" sz="quarter" idx="12"/>
          </p:nvPr>
        </p:nvSpPr>
        <p:spPr>
          <a:xfrm>
            <a:off x="762000" y="6423660"/>
            <a:ext cx="365760" cy="365760"/>
          </a:xfrm>
        </p:spPr>
        <p:txBody>
          <a:bodyPr/>
          <a:lstStyle>
            <a:lvl1pPr>
              <a:defRPr>
                <a:solidFill>
                  <a:srgbClr val="67605B"/>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68744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ight - Title">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D53A59D3-A526-4960-BAE1-8BD82250450A}"/>
              </a:ext>
            </a:extLst>
          </p:cNvPr>
          <p:cNvSpPr>
            <a:spLocks noGrp="1"/>
          </p:cNvSpPr>
          <p:nvPr>
            <p:ph type="dt" sz="half" idx="10"/>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A956D9E9-7E71-4190-B0EB-741B22870789}"/>
              </a:ext>
            </a:extLst>
          </p:cNvPr>
          <p:cNvSpPr>
            <a:spLocks noGrp="1"/>
          </p:cNvSpPr>
          <p:nvPr>
            <p:ph type="ftr" sz="quarter" idx="11"/>
          </p:nvPr>
        </p:nvSpPr>
        <p:spPr/>
        <p:txBody>
          <a:bodyPr/>
          <a:lstStyle/>
          <a:p>
            <a:r>
              <a:rPr lang="en-US"/>
              <a:t>Copyright © 2022, Oracle and/or its affiliates  |  Confidential: Internal/Restricted/Highly Restricted</a:t>
            </a:r>
            <a:endParaRPr lang="en-US" dirty="0"/>
          </a:p>
        </p:txBody>
      </p:sp>
      <p:sp>
        <p:nvSpPr>
          <p:cNvPr id="12" name="Slide Number Placeholder 11">
            <a:extLst>
              <a:ext uri="{FF2B5EF4-FFF2-40B4-BE49-F238E27FC236}">
                <a16:creationId xmlns:a16="http://schemas.microsoft.com/office/drawing/2014/main" id="{D924B719-5FF3-47AC-B36F-54999BA7908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942308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ark - Title">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a:t>
            </a:r>
          </a:p>
        </p:txBody>
      </p:sp>
      <p:sp>
        <p:nvSpPr>
          <p:cNvPr id="7" name="Date Placeholder 6">
            <a:extLst>
              <a:ext uri="{FF2B5EF4-FFF2-40B4-BE49-F238E27FC236}">
                <a16:creationId xmlns:a16="http://schemas.microsoft.com/office/drawing/2014/main" id="{4FCD2263-B143-491D-9A73-9A5CC1D96F83}"/>
              </a:ext>
            </a:extLst>
          </p:cNvPr>
          <p:cNvSpPr>
            <a:spLocks noGrp="1"/>
          </p:cNvSpPr>
          <p:nvPr>
            <p:ph type="dt" sz="half" idx="10"/>
          </p:nvPr>
        </p:nvSpPr>
        <p:spPr/>
        <p:txBody>
          <a:bodyPr/>
          <a:lstStyle/>
          <a:p>
            <a:r>
              <a:rPr lang="en-US"/>
              <a:t>[Date]</a:t>
            </a:r>
            <a:endParaRPr lang="en-US" dirty="0"/>
          </a:p>
        </p:txBody>
      </p:sp>
      <p:sp>
        <p:nvSpPr>
          <p:cNvPr id="12" name="Footer Placeholder 11">
            <a:extLst>
              <a:ext uri="{FF2B5EF4-FFF2-40B4-BE49-F238E27FC236}">
                <a16:creationId xmlns:a16="http://schemas.microsoft.com/office/drawing/2014/main" id="{68433CD8-0468-4DD9-BFE2-5D29C1C48E9E}"/>
              </a:ext>
            </a:extLst>
          </p:cNvPr>
          <p:cNvSpPr>
            <a:spLocks noGrp="1"/>
          </p:cNvSpPr>
          <p:nvPr>
            <p:ph type="ftr" sz="quarter" idx="11"/>
          </p:nvPr>
        </p:nvSpPr>
        <p:spPr/>
        <p:txBody>
          <a:bodyPr/>
          <a:lstStyle/>
          <a:p>
            <a:r>
              <a:rPr lang="en-US"/>
              <a:t>Copyright © 2022, Oracle and/or its affiliates  |  Confidential: Internal/Restricted/Highly Restricted</a:t>
            </a:r>
            <a:endParaRPr lang="en-US" dirty="0"/>
          </a:p>
        </p:txBody>
      </p:sp>
      <p:sp>
        <p:nvSpPr>
          <p:cNvPr id="13" name="Slide Number Placeholder 12">
            <a:extLst>
              <a:ext uri="{FF2B5EF4-FFF2-40B4-BE49-F238E27FC236}">
                <a16:creationId xmlns:a16="http://schemas.microsoft.com/office/drawing/2014/main" id="{1F7237D6-6278-4664-AC31-31E46A301F91}"/>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120495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dirty="0"/>
              <a:t>Title</a:t>
            </a:r>
          </a:p>
        </p:txBody>
      </p:sp>
      <p:sp>
        <p:nvSpPr>
          <p:cNvPr id="16" name="Date Placeholder 15">
            <a:extLst>
              <a:ext uri="{FF2B5EF4-FFF2-40B4-BE49-F238E27FC236}">
                <a16:creationId xmlns:a16="http://schemas.microsoft.com/office/drawing/2014/main" id="{95280416-24B2-4557-B272-69D84071AA68}"/>
              </a:ext>
            </a:extLst>
          </p:cNvPr>
          <p:cNvSpPr>
            <a:spLocks noGrp="1"/>
          </p:cNvSpPr>
          <p:nvPr>
            <p:ph type="dt" sz="half" idx="10"/>
          </p:nvPr>
        </p:nvSpPr>
        <p:spPr/>
        <p:txBody>
          <a:bodyPr/>
          <a:lstStyle/>
          <a:p>
            <a:r>
              <a:rPr lang="en-US"/>
              <a:t>[Date]</a:t>
            </a:r>
            <a:endParaRPr lang="en-US" dirty="0"/>
          </a:p>
        </p:txBody>
      </p:sp>
      <p:sp>
        <p:nvSpPr>
          <p:cNvPr id="17" name="Footer Placeholder 16">
            <a:extLst>
              <a:ext uri="{FF2B5EF4-FFF2-40B4-BE49-F238E27FC236}">
                <a16:creationId xmlns:a16="http://schemas.microsoft.com/office/drawing/2014/main" id="{896DC484-470C-4537-966E-01AAFEE0C687}"/>
              </a:ext>
            </a:extLst>
          </p:cNvPr>
          <p:cNvSpPr>
            <a:spLocks noGrp="1"/>
          </p:cNvSpPr>
          <p:nvPr>
            <p:ph type="ftr" sz="quarter" idx="11"/>
          </p:nvPr>
        </p:nvSpPr>
        <p:spPr/>
        <p:txBody>
          <a:bodyPr/>
          <a:lstStyle/>
          <a:p>
            <a:r>
              <a:rPr lang="en-US"/>
              <a:t>Copyright © 2022, Oracle and/or its affiliates  |  Confidential: Internal/Restricted/Highly Restricted</a:t>
            </a:r>
            <a:endParaRPr lang="en-US" dirty="0"/>
          </a:p>
        </p:txBody>
      </p:sp>
      <p:sp>
        <p:nvSpPr>
          <p:cNvPr id="18" name="Slide Number Placeholder 17">
            <a:extLst>
              <a:ext uri="{FF2B5EF4-FFF2-40B4-BE49-F238E27FC236}">
                <a16:creationId xmlns:a16="http://schemas.microsoft.com/office/drawing/2014/main" id="{194C363F-3E44-4F20-A47B-834E2644EBF6}"/>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022639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Light - Title/Subtitle_Blank">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8" name="Date Placeholder 7">
            <a:extLst>
              <a:ext uri="{FF2B5EF4-FFF2-40B4-BE49-F238E27FC236}">
                <a16:creationId xmlns:a16="http://schemas.microsoft.com/office/drawing/2014/main" id="{32F30537-4F78-404B-85BC-063845BE2575}"/>
              </a:ext>
            </a:extLst>
          </p:cNvPr>
          <p:cNvSpPr>
            <a:spLocks noGrp="1"/>
          </p:cNvSpPr>
          <p:nvPr>
            <p:ph type="dt" sz="half" idx="12"/>
          </p:nvPr>
        </p:nvSpPr>
        <p:spPr/>
        <p:txBody>
          <a:bodyPr/>
          <a:lstStyle/>
          <a:p>
            <a:r>
              <a:rPr lang="en-US"/>
              <a:t>[Date]</a:t>
            </a:r>
            <a:endParaRPr lang="en-US" dirty="0"/>
          </a:p>
        </p:txBody>
      </p:sp>
      <p:sp>
        <p:nvSpPr>
          <p:cNvPr id="11" name="Footer Placeholder 10">
            <a:extLst>
              <a:ext uri="{FF2B5EF4-FFF2-40B4-BE49-F238E27FC236}">
                <a16:creationId xmlns:a16="http://schemas.microsoft.com/office/drawing/2014/main" id="{DD3F1B0E-3712-4B8A-BEA8-0A5370371940}"/>
              </a:ext>
            </a:extLst>
          </p:cNvPr>
          <p:cNvSpPr>
            <a:spLocks noGrp="1"/>
          </p:cNvSpPr>
          <p:nvPr>
            <p:ph type="ftr" sz="quarter" idx="13"/>
          </p:nvPr>
        </p:nvSpPr>
        <p:spPr/>
        <p:txBody>
          <a:bodyPr/>
          <a:lstStyle/>
          <a:p>
            <a:r>
              <a:rPr lang="en-US"/>
              <a:t>Copyright © 2022, Oracle and/or its affiliates  |  Confidential: Internal/Restricted/Highly Restricted</a:t>
            </a:r>
            <a:endParaRPr lang="en-US" dirty="0"/>
          </a:p>
        </p:txBody>
      </p:sp>
      <p:sp>
        <p:nvSpPr>
          <p:cNvPr id="12" name="Slide Number Placeholder 11">
            <a:extLst>
              <a:ext uri="{FF2B5EF4-FFF2-40B4-BE49-F238E27FC236}">
                <a16:creationId xmlns:a16="http://schemas.microsoft.com/office/drawing/2014/main" id="{64927AB9-330B-440E-8FCE-0F82EF756F41}"/>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533755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ark - Title/Subtitle_Blank">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solidFill>
                  <a:schemeClr val="tx1"/>
                </a:solidFill>
                <a:latin typeface="Oracle Sans Tab" panose="020B0503020204020204" pitchFamily="34" charset="0"/>
                <a:cs typeface="Oracle Sans Tab" panose="020B0503020204020204" pitchFamily="34" charset="0"/>
              </a:defRPr>
            </a:lvl1pPr>
          </a:lstStyle>
          <a:p>
            <a:pPr lvl="0"/>
            <a:r>
              <a:rPr lang="en-US" dirty="0"/>
              <a:t>Subtitle</a:t>
            </a:r>
          </a:p>
        </p:txBody>
      </p:sp>
      <p:sp>
        <p:nvSpPr>
          <p:cNvPr id="2" name="Date Placeholder 1">
            <a:extLst>
              <a:ext uri="{FF2B5EF4-FFF2-40B4-BE49-F238E27FC236}">
                <a16:creationId xmlns:a16="http://schemas.microsoft.com/office/drawing/2014/main" id="{89730EFD-4E66-4D3E-BF89-E561E60D99BF}"/>
              </a:ext>
            </a:extLst>
          </p:cNvPr>
          <p:cNvSpPr>
            <a:spLocks noGrp="1"/>
          </p:cNvSpPr>
          <p:nvPr>
            <p:ph type="dt" sz="half" idx="12"/>
          </p:nvPr>
        </p:nvSpPr>
        <p:spPr/>
        <p:txBody>
          <a:bodyPr/>
          <a:lstStyle/>
          <a:p>
            <a:r>
              <a:rPr lang="en-US"/>
              <a:t>[Date]</a:t>
            </a:r>
            <a:endParaRPr lang="en-US" dirty="0"/>
          </a:p>
        </p:txBody>
      </p:sp>
      <p:sp>
        <p:nvSpPr>
          <p:cNvPr id="10" name="Footer Placeholder 9">
            <a:extLst>
              <a:ext uri="{FF2B5EF4-FFF2-40B4-BE49-F238E27FC236}">
                <a16:creationId xmlns:a16="http://schemas.microsoft.com/office/drawing/2014/main" id="{B5FA3A7A-4777-4481-A151-B5C984F4AA1B}"/>
              </a:ext>
            </a:extLst>
          </p:cNvPr>
          <p:cNvSpPr>
            <a:spLocks noGrp="1"/>
          </p:cNvSpPr>
          <p:nvPr>
            <p:ph type="ftr" sz="quarter" idx="13"/>
          </p:nvPr>
        </p:nvSpPr>
        <p:spPr/>
        <p:txBody>
          <a:bodyPr/>
          <a:lstStyle/>
          <a:p>
            <a:r>
              <a:rPr lang="en-US"/>
              <a:t>Copyright © 2022, Oracle and/or its affiliates  |  Confidential: Internal/Restricted/Highly Restricted</a:t>
            </a:r>
            <a:endParaRPr lang="en-US" dirty="0"/>
          </a:p>
        </p:txBody>
      </p:sp>
      <p:sp>
        <p:nvSpPr>
          <p:cNvPr id="11" name="Slide Number Placeholder 10">
            <a:extLst>
              <a:ext uri="{FF2B5EF4-FFF2-40B4-BE49-F238E27FC236}">
                <a16:creationId xmlns:a16="http://schemas.microsoft.com/office/drawing/2014/main" id="{27734421-0EB1-4700-A4CD-2D6AFBDD37F0}"/>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283007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 - Title/Subtitle 2 Column">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8521"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B65FA2D-6C94-456B-8DE9-80C7A3BE2C17}"/>
              </a:ext>
            </a:extLst>
          </p:cNvPr>
          <p:cNvSpPr>
            <a:spLocks noGrp="1"/>
          </p:cNvSpPr>
          <p:nvPr>
            <p:ph type="title" hasCustomPrompt="1"/>
          </p:nvPr>
        </p:nvSpPr>
        <p:spPr/>
        <p:txBody>
          <a:bodyPr/>
          <a:lstStyle>
            <a:lvl1pPr>
              <a:defRPr/>
            </a:lvl1pPr>
          </a:lstStyle>
          <a:p>
            <a:r>
              <a:rPr lang="en-US" dirty="0"/>
              <a:t>Title</a:t>
            </a:r>
          </a:p>
        </p:txBody>
      </p:sp>
      <p:sp>
        <p:nvSpPr>
          <p:cNvPr id="4" name="Footer Placeholder 4">
            <a:extLst>
              <a:ext uri="{FF2B5EF4-FFF2-40B4-BE49-F238E27FC236}">
                <a16:creationId xmlns:a16="http://schemas.microsoft.com/office/drawing/2014/main" id="{EB84DFF0-FCEF-2667-30AF-9C623560FCCF}"/>
              </a:ext>
            </a:extLst>
          </p:cNvPr>
          <p:cNvSpPr>
            <a:spLocks noGrp="1"/>
          </p:cNvSpPr>
          <p:nvPr>
            <p:ph type="ftr" sz="quarter" idx="3"/>
          </p:nvPr>
        </p:nvSpPr>
        <p:spPr>
          <a:xfrm>
            <a:off x="1297641" y="6444147"/>
            <a:ext cx="3890682" cy="123111"/>
          </a:xfrm>
          <a:prstGeom prst="rect">
            <a:avLst/>
          </a:prstGeom>
        </p:spPr>
        <p:txBody>
          <a:bodyPr vert="horz" wrap="none" lIns="0" tIns="45720" rIns="0" bIns="45720" rtlCol="0" anchor="ctr"/>
          <a:lstStyle>
            <a:lvl1pPr algn="l">
              <a:defRPr lang="en-US" sz="800" b="0" i="0" kern="1200">
                <a:solidFill>
                  <a:srgbClr val="AEA8A2"/>
                </a:solidFill>
                <a:latin typeface="+mn-lt"/>
                <a:ea typeface="Open Sans Semibold" charset="0"/>
                <a:cs typeface="Open Sans Semibold" charset="0"/>
              </a:defRPr>
            </a:lvl1pPr>
          </a:lstStyle>
          <a:p>
            <a:r>
              <a:rPr lang="en-US"/>
              <a:t>Copyright © 2022, Oracle and/or its affiliates</a:t>
            </a:r>
            <a:endParaRPr lang="en-US" dirty="0"/>
          </a:p>
        </p:txBody>
      </p:sp>
      <p:sp>
        <p:nvSpPr>
          <p:cNvPr id="5" name="Slide Number Placeholder 5">
            <a:extLst>
              <a:ext uri="{FF2B5EF4-FFF2-40B4-BE49-F238E27FC236}">
                <a16:creationId xmlns:a16="http://schemas.microsoft.com/office/drawing/2014/main" id="{31767D06-14FD-797E-BE90-7AED6D55349B}"/>
              </a:ext>
            </a:extLst>
          </p:cNvPr>
          <p:cNvSpPr>
            <a:spLocks noGrp="1"/>
          </p:cNvSpPr>
          <p:nvPr>
            <p:ph type="sldNum" sz="quarter" idx="4"/>
          </p:nvPr>
        </p:nvSpPr>
        <p:spPr>
          <a:xfrm>
            <a:off x="768875" y="6444147"/>
            <a:ext cx="374125" cy="123111"/>
          </a:xfrm>
          <a:prstGeom prst="rect">
            <a:avLst/>
          </a:prstGeom>
        </p:spPr>
        <p:txBody>
          <a:bodyPr vert="horz" wrap="none" lIns="0" tIns="45720" rIns="0" bIns="45720" rtlCol="0" anchor="ctr"/>
          <a:lstStyle>
            <a:lvl1pPr>
              <a:defRPr lang="en-US" sz="800" b="0" i="0" smtClean="0">
                <a:solidFill>
                  <a:srgbClr val="AEA8A2"/>
                </a:solidFill>
                <a:ea typeface="Open Sans Semibold" charset="0"/>
                <a:cs typeface="Open Sans Semibold" charset="0"/>
              </a:defRPr>
            </a:lvl1pPr>
          </a:lstStyle>
          <a:p>
            <a:fld id="{CE0362A5-B1EA-B745-B86C-13A653B9CC8E}" type="slidenum">
              <a:rPr lang="en-US" smtClean="0"/>
              <a:pPr/>
              <a:t>‹#›</a:t>
            </a:fld>
            <a:endParaRPr lang="en-US" dirty="0"/>
          </a:p>
        </p:txBody>
      </p:sp>
    </p:spTree>
    <p:extLst>
      <p:ext uri="{BB962C8B-B14F-4D97-AF65-F5344CB8AC3E}">
        <p14:creationId xmlns:p14="http://schemas.microsoft.com/office/powerpoint/2010/main" val="266859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ark - Title/Subtitle Quad Infographic">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solidFill>
                  <a:schemeClr val="tx1"/>
                </a:solidFill>
                <a:latin typeface="Oracle Sans Tab" panose="020B0503020204020204" pitchFamily="34" charset="0"/>
                <a:cs typeface="Oracle Sans Tab" panose="020B0503020204020204" pitchFamily="34" charset="0"/>
              </a:defRPr>
            </a:lvl1pPr>
          </a:lstStyle>
          <a:p>
            <a:pPr lvl="0"/>
            <a:r>
              <a:rPr lang="en-US" dirty="0"/>
              <a:t>Subtitle</a:t>
            </a:r>
          </a:p>
        </p:txBody>
      </p:sp>
      <p:sp>
        <p:nvSpPr>
          <p:cNvPr id="24" name="Picture Placeholder 1">
            <a:extLst>
              <a:ext uri="{FF2B5EF4-FFF2-40B4-BE49-F238E27FC236}">
                <a16:creationId xmlns:a16="http://schemas.microsoft.com/office/drawing/2014/main" id="{73515641-F2D1-424C-A248-CF32FF42F90D}"/>
              </a:ext>
            </a:extLst>
          </p:cNvPr>
          <p:cNvSpPr>
            <a:spLocks noGrp="1"/>
          </p:cNvSpPr>
          <p:nvPr>
            <p:ph type="pic" sz="quarter" idx="23"/>
          </p:nvPr>
        </p:nvSpPr>
        <p:spPr>
          <a:xfrm>
            <a:off x="768875"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6" name="Text Field 1">
            <a:extLst>
              <a:ext uri="{FF2B5EF4-FFF2-40B4-BE49-F238E27FC236}">
                <a16:creationId xmlns:a16="http://schemas.microsoft.com/office/drawing/2014/main" id="{B9797AF5-84E4-495F-930D-6E9B1748D10C}"/>
              </a:ext>
            </a:extLst>
          </p:cNvPr>
          <p:cNvSpPr>
            <a:spLocks noGrp="1"/>
          </p:cNvSpPr>
          <p:nvPr>
            <p:ph type="body" sz="quarter" idx="14"/>
          </p:nvPr>
        </p:nvSpPr>
        <p:spPr>
          <a:xfrm>
            <a:off x="2635245"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Picture Placeholder 1">
            <a:extLst>
              <a:ext uri="{FF2B5EF4-FFF2-40B4-BE49-F238E27FC236}">
                <a16:creationId xmlns:a16="http://schemas.microsoft.com/office/drawing/2014/main" id="{9799B632-7FBF-4EFB-B43F-4D3DCBF30FE0}"/>
              </a:ext>
            </a:extLst>
          </p:cNvPr>
          <p:cNvSpPr>
            <a:spLocks noGrp="1"/>
          </p:cNvSpPr>
          <p:nvPr>
            <p:ph type="pic" sz="quarter" idx="31"/>
          </p:nvPr>
        </p:nvSpPr>
        <p:spPr>
          <a:xfrm>
            <a:off x="6378368"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8" name="Text Field 1">
            <a:extLst>
              <a:ext uri="{FF2B5EF4-FFF2-40B4-BE49-F238E27FC236}">
                <a16:creationId xmlns:a16="http://schemas.microsoft.com/office/drawing/2014/main" id="{5CD163D7-AAC8-405C-8A60-1E3697F3DA9C}"/>
              </a:ext>
            </a:extLst>
          </p:cNvPr>
          <p:cNvSpPr>
            <a:spLocks noGrp="1"/>
          </p:cNvSpPr>
          <p:nvPr>
            <p:ph type="body" sz="quarter" idx="32"/>
          </p:nvPr>
        </p:nvSpPr>
        <p:spPr>
          <a:xfrm>
            <a:off x="8244738"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Picture Placeholder 1">
            <a:extLst>
              <a:ext uri="{FF2B5EF4-FFF2-40B4-BE49-F238E27FC236}">
                <a16:creationId xmlns:a16="http://schemas.microsoft.com/office/drawing/2014/main" id="{EA4DC9EC-3849-455B-9A09-172E17E8213B}"/>
              </a:ext>
            </a:extLst>
          </p:cNvPr>
          <p:cNvSpPr>
            <a:spLocks noGrp="1"/>
          </p:cNvSpPr>
          <p:nvPr>
            <p:ph type="pic" sz="quarter" idx="33"/>
          </p:nvPr>
        </p:nvSpPr>
        <p:spPr>
          <a:xfrm>
            <a:off x="762000"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37" name="Text Field 1">
            <a:extLst>
              <a:ext uri="{FF2B5EF4-FFF2-40B4-BE49-F238E27FC236}">
                <a16:creationId xmlns:a16="http://schemas.microsoft.com/office/drawing/2014/main" id="{7D9940C9-2D76-41F9-A194-F214548D9BB2}"/>
              </a:ext>
            </a:extLst>
          </p:cNvPr>
          <p:cNvSpPr>
            <a:spLocks noGrp="1"/>
          </p:cNvSpPr>
          <p:nvPr>
            <p:ph type="body" sz="quarter" idx="34"/>
          </p:nvPr>
        </p:nvSpPr>
        <p:spPr>
          <a:xfrm>
            <a:off x="2628370"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Picture Placeholder 1">
            <a:extLst>
              <a:ext uri="{FF2B5EF4-FFF2-40B4-BE49-F238E27FC236}">
                <a16:creationId xmlns:a16="http://schemas.microsoft.com/office/drawing/2014/main" id="{19E7E17B-F95B-47B7-9AEC-4E2CE21E61BD}"/>
              </a:ext>
            </a:extLst>
          </p:cNvPr>
          <p:cNvSpPr>
            <a:spLocks noGrp="1"/>
          </p:cNvSpPr>
          <p:nvPr>
            <p:ph type="pic" sz="quarter" idx="35"/>
          </p:nvPr>
        </p:nvSpPr>
        <p:spPr>
          <a:xfrm>
            <a:off x="6371492"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39" name="Text Field 1">
            <a:extLst>
              <a:ext uri="{FF2B5EF4-FFF2-40B4-BE49-F238E27FC236}">
                <a16:creationId xmlns:a16="http://schemas.microsoft.com/office/drawing/2014/main" id="{9D7F289E-5A08-4113-8C19-8328B9198BCB}"/>
              </a:ext>
            </a:extLst>
          </p:cNvPr>
          <p:cNvSpPr>
            <a:spLocks noGrp="1"/>
          </p:cNvSpPr>
          <p:nvPr>
            <p:ph type="body" sz="quarter" idx="36"/>
          </p:nvPr>
        </p:nvSpPr>
        <p:spPr>
          <a:xfrm>
            <a:off x="8237862"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r>
              <a:rPr lang="en-US"/>
              <a:t>Copyright © 2022,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r>
              <a:rPr lang="en-US"/>
              <a:t>[Date]</a:t>
            </a:r>
            <a:endParaRPr lang="en-US" dirty="0"/>
          </a:p>
        </p:txBody>
      </p:sp>
    </p:spTree>
    <p:extLst>
      <p:ext uri="{BB962C8B-B14F-4D97-AF65-F5344CB8AC3E}">
        <p14:creationId xmlns:p14="http://schemas.microsoft.com/office/powerpoint/2010/main" val="3010078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Light - Data Texture 07 Blank">
    <p:spTree>
      <p:nvGrpSpPr>
        <p:cNvPr id="1" name=""/>
        <p:cNvGrpSpPr/>
        <p:nvPr/>
      </p:nvGrpSpPr>
      <p:grpSpPr>
        <a:xfrm>
          <a:off x="0" y="0"/>
          <a:ext cx="0" cy="0"/>
          <a:chOff x="0" y="0"/>
          <a:chExt cx="0" cy="0"/>
        </a:xfrm>
      </p:grpSpPr>
      <p:pic>
        <p:nvPicPr>
          <p:cNvPr id="9" name="Picture 8" hidden="1">
            <a:extLst>
              <a:ext uri="{FF2B5EF4-FFF2-40B4-BE49-F238E27FC236}">
                <a16:creationId xmlns:a16="http://schemas.microsoft.com/office/drawing/2014/main" id="{8737D9E9-B5D2-254E-A4AD-66A37F7CA3D9}"/>
              </a:ext>
              <a:ext uri="{C183D7F6-B498-43B3-948B-1728B52AA6E4}">
                <adec:decorative xmlns:adec="http://schemas.microsoft.com/office/drawing/2017/decorative" val="1"/>
              </a:ext>
            </a:extLst>
          </p:cNvPr>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a:off x="0" y="0"/>
            <a:ext cx="12192000" cy="6858000"/>
          </a:xfrm>
          <a:prstGeom prst="rect">
            <a:avLst/>
          </a:prstGeom>
          <a:noFill/>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2022,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6806507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Light - Data Texture_Whit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37D9E9-B5D2-254E-A4AD-66A37F7CA3D9}"/>
              </a:ext>
              <a:ext uri="{C183D7F6-B498-43B3-948B-1728B52AA6E4}">
                <adec:decorative xmlns:adec="http://schemas.microsoft.com/office/drawing/2017/decorative" val="1"/>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0" y="0"/>
            <a:ext cx="12192000" cy="6858000"/>
          </a:xfrm>
          <a:prstGeom prst="rect">
            <a:avLst/>
          </a:prstGeom>
          <a:noFill/>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2022,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147551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Dark - Data Texture 07 Blank_Pillar">
    <p:bg>
      <p:bgPr>
        <a:solidFill>
          <a:schemeClr val="accent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2DF2B49-8199-43EF-9C31-2EE3E2278A8F}"/>
              </a:ext>
            </a:extLst>
          </p:cNvPr>
          <p:cNvSpPr>
            <a:spLocks noGrp="1"/>
          </p:cNvSpPr>
          <p:nvPr>
            <p:ph type="dt" sz="half" idx="10"/>
          </p:nvPr>
        </p:nvSpPr>
        <p:spPr/>
        <p:txBody>
          <a:bodyPr/>
          <a:lstStyle>
            <a:lvl1pPr>
              <a:defRPr>
                <a:solidFill>
                  <a:schemeClr val="tx1"/>
                </a:solidFill>
              </a:defRPr>
            </a:lvl1pPr>
          </a:lstStyle>
          <a:p>
            <a:r>
              <a:rPr lang="en-US"/>
              <a:t>[Date]</a:t>
            </a:r>
            <a:endParaRPr lang="en-US" dirty="0"/>
          </a:p>
        </p:txBody>
      </p:sp>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lvl1pPr>
              <a:defRPr>
                <a:solidFill>
                  <a:schemeClr val="tx1"/>
                </a:solidFill>
              </a:defRPr>
            </a:lvl1pPr>
          </a:lstStyle>
          <a:p>
            <a:r>
              <a:rPr lang="en-US"/>
              <a:t>Copyright © 2022,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919254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p:cSld name="Light - Data Texture Whit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4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2022,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1379390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p:cSld name="Light - Data Texture 16 Blank_Pillar">
    <p:bg>
      <p:bgPr>
        <a:solidFill>
          <a:schemeClr val="accent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2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F25E2DF5-E784-49DC-9611-6170F36DE440}"/>
              </a:ext>
            </a:extLst>
          </p:cNvPr>
          <p:cNvSpPr>
            <a:spLocks noGrp="1"/>
          </p:cNvSpPr>
          <p:nvPr>
            <p:ph type="dt" sz="half" idx="10"/>
          </p:nvPr>
        </p:nvSpPr>
        <p:spPr/>
        <p:txBody>
          <a:bodyPr/>
          <a:lstStyle>
            <a:lvl1pPr>
              <a:defRPr>
                <a:solidFill>
                  <a:schemeClr val="tx1"/>
                </a:solidFill>
              </a:defRPr>
            </a:lvl1pPr>
          </a:lstStyle>
          <a:p>
            <a:r>
              <a:rPr lang="en-US"/>
              <a:t>[Date]</a:t>
            </a:r>
            <a:endParaRPr lang="en-US" dirty="0"/>
          </a:p>
        </p:txBody>
      </p:sp>
      <p:sp>
        <p:nvSpPr>
          <p:cNvPr id="6" name="Footer Placeholder 5">
            <a:extLst>
              <a:ext uri="{FF2B5EF4-FFF2-40B4-BE49-F238E27FC236}">
                <a16:creationId xmlns:a16="http://schemas.microsoft.com/office/drawing/2014/main" id="{1D49CD15-736A-4D99-BE2B-A9B32EFB6E3A}"/>
              </a:ext>
            </a:extLst>
          </p:cNvPr>
          <p:cNvSpPr>
            <a:spLocks noGrp="1"/>
          </p:cNvSpPr>
          <p:nvPr>
            <p:ph type="ftr" sz="quarter" idx="11"/>
          </p:nvPr>
        </p:nvSpPr>
        <p:spPr/>
        <p:txBody>
          <a:bodyPr/>
          <a:lstStyle>
            <a:lvl1pPr>
              <a:defRPr>
                <a:solidFill>
                  <a:schemeClr val="tx1"/>
                </a:solidFill>
              </a:defRPr>
            </a:lvl1pPr>
          </a:lstStyle>
          <a:p>
            <a:r>
              <a:rPr lang="en-US"/>
              <a:t>Copyright © 2022, Oracle and/or its affiliates  |  Confidential: Internal/Restricted/Highly Restricted</a:t>
            </a:r>
            <a:endParaRPr lang="en-US" dirty="0"/>
          </a:p>
        </p:txBody>
      </p:sp>
      <p:sp>
        <p:nvSpPr>
          <p:cNvPr id="9" name="Slide Number Placeholder 8">
            <a:extLst>
              <a:ext uri="{FF2B5EF4-FFF2-40B4-BE49-F238E27FC236}">
                <a16:creationId xmlns:a16="http://schemas.microsoft.com/office/drawing/2014/main" id="{14782056-0531-43CB-9305-E0B13AFC2DBD}"/>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904358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p:cSld name="1_Light - Data Texture_Whit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 uri="{C183D7F6-B498-43B3-948B-1728B52AA6E4}">
                <adec:decorative xmlns:adec="http://schemas.microsoft.com/office/drawing/2017/decorative" val="1"/>
              </a:ext>
            </a:extLst>
          </p:cNvPr>
          <p:cNvPicPr>
            <a:picLocks noChangeAspect="1"/>
          </p:cNvPicPr>
          <p:nvPr userDrawn="1"/>
        </p:nvPicPr>
        <p:blipFill>
          <a:blip r:embed="rId2">
            <a:alphaModFix amt="23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r>
              <a:rPr lang="en-US"/>
              <a:t>Copyright © 2022,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6483510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Data Texture 19 Blank_Pillar">
    <p:bg>
      <p:bgPr>
        <a:solidFill>
          <a:schemeClr val="accent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 uri="{C183D7F6-B498-43B3-948B-1728B52AA6E4}">
                <adec:decorative xmlns:adec="http://schemas.microsoft.com/office/drawing/2017/decorative" val="1"/>
              </a:ext>
            </a:extLst>
          </p:cNvPr>
          <p:cNvPicPr>
            <a:picLocks noChangeAspect="1"/>
          </p:cNvPicPr>
          <p:nvPr userDrawn="1"/>
        </p:nvPicPr>
        <p:blipFill>
          <a:blip r:embed="rId2">
            <a:alphaModFix amt="3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F671A648-B1E6-4FB1-8635-7745A5B7C589}"/>
              </a:ext>
            </a:extLst>
          </p:cNvPr>
          <p:cNvSpPr>
            <a:spLocks noGrp="1"/>
          </p:cNvSpPr>
          <p:nvPr>
            <p:ph type="dt" sz="half" idx="10"/>
          </p:nvPr>
        </p:nvSpPr>
        <p:spPr/>
        <p:txBody>
          <a:bodyPr/>
          <a:lstStyle>
            <a:lvl1pPr>
              <a:defRPr>
                <a:solidFill>
                  <a:schemeClr val="tx1"/>
                </a:solidFill>
              </a:defRPr>
            </a:lvl1pPr>
          </a:lstStyle>
          <a:p>
            <a:r>
              <a:rPr lang="en-US"/>
              <a:t>[Date]</a:t>
            </a:r>
            <a:endParaRPr lang="en-US" dirty="0"/>
          </a:p>
        </p:txBody>
      </p:sp>
      <p:sp>
        <p:nvSpPr>
          <p:cNvPr id="6" name="Footer Placeholder 5">
            <a:extLst>
              <a:ext uri="{FF2B5EF4-FFF2-40B4-BE49-F238E27FC236}">
                <a16:creationId xmlns:a16="http://schemas.microsoft.com/office/drawing/2014/main" id="{264E1D34-98B2-43EA-8DB1-0AD67F8B4AAE}"/>
              </a:ext>
            </a:extLst>
          </p:cNvPr>
          <p:cNvSpPr>
            <a:spLocks noGrp="1"/>
          </p:cNvSpPr>
          <p:nvPr>
            <p:ph type="ftr" sz="quarter" idx="11"/>
          </p:nvPr>
        </p:nvSpPr>
        <p:spPr/>
        <p:txBody>
          <a:bodyPr/>
          <a:lstStyle>
            <a:lvl1pPr>
              <a:defRPr>
                <a:solidFill>
                  <a:schemeClr val="tx1"/>
                </a:solidFill>
              </a:defRPr>
            </a:lvl1pPr>
          </a:lstStyle>
          <a:p>
            <a:r>
              <a:rPr lang="en-US"/>
              <a:t>Copyright © 2022, Oracle and/or its affiliates  |  Confidential: Internal/Restricted/Highly Restricted</a:t>
            </a:r>
            <a:endParaRPr lang="en-US" dirty="0"/>
          </a:p>
        </p:txBody>
      </p:sp>
      <p:sp>
        <p:nvSpPr>
          <p:cNvPr id="9" name="Slide Number Placeholder 8">
            <a:extLst>
              <a:ext uri="{FF2B5EF4-FFF2-40B4-BE49-F238E27FC236}">
                <a16:creationId xmlns:a16="http://schemas.microsoft.com/office/drawing/2014/main" id="{C5579EB2-1A82-4127-8DCB-A23930E3367E}"/>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136027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Dark - Data Texture 19 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D5B665-2B39-6645-BF1F-C5F9BD830A63}"/>
              </a:ext>
              <a:ext uri="{C183D7F6-B498-43B3-948B-1728B52AA6E4}">
                <adec:decorative xmlns:adec="http://schemas.microsoft.com/office/drawing/2017/decorative" val="1"/>
              </a:ext>
            </a:extLst>
          </p:cNvPr>
          <p:cNvPicPr>
            <a:picLocks noChangeAspect="1"/>
          </p:cNvPicPr>
          <p:nvPr userDrawn="1"/>
        </p:nvPicPr>
        <p:blipFill>
          <a:blip r:embed="rId2">
            <a:alphaModFix amt="5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8A7CFD62-A920-45CB-9691-083BA5642432}"/>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8C4B8371-BFE0-4C4C-9EC8-651A59790856}"/>
              </a:ext>
            </a:extLst>
          </p:cNvPr>
          <p:cNvSpPr>
            <a:spLocks noGrp="1"/>
          </p:cNvSpPr>
          <p:nvPr>
            <p:ph type="ftr" sz="quarter" idx="11"/>
          </p:nvPr>
        </p:nvSpPr>
        <p:spPr/>
        <p:txBody>
          <a:bodyPr/>
          <a:lstStyle/>
          <a:p>
            <a:r>
              <a:rPr lang="en-US"/>
              <a:t>Copyright © 2022,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BBC47787-CD64-4386-A100-73FB94F88CFA}"/>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5902390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6_Logo Wall_Bark">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 (six logos)</a:t>
            </a:r>
          </a:p>
        </p:txBody>
      </p:sp>
      <p:sp>
        <p:nvSpPr>
          <p:cNvPr id="7" name="Content Placeholder 6">
            <a:extLst>
              <a:ext uri="{FF2B5EF4-FFF2-40B4-BE49-F238E27FC236}">
                <a16:creationId xmlns:a16="http://schemas.microsoft.com/office/drawing/2014/main" id="{E0720D5D-C3FF-4722-9ADC-A4F6A600F0D9}"/>
              </a:ext>
            </a:extLst>
          </p:cNvPr>
          <p:cNvSpPr>
            <a:spLocks noGrp="1"/>
          </p:cNvSpPr>
          <p:nvPr>
            <p:ph sz="quarter" idx="29" hasCustomPrompt="1"/>
          </p:nvPr>
        </p:nvSpPr>
        <p:spPr>
          <a:xfrm>
            <a:off x="1262063"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19" name="Straight Connector 18">
            <a:extLst>
              <a:ext uri="{FF2B5EF4-FFF2-40B4-BE49-F238E27FC236}">
                <a16:creationId xmlns:a16="http://schemas.microsoft.com/office/drawing/2014/main" id="{A35EFA56-B972-A24A-8215-0C929E2CB8B8}"/>
              </a:ext>
              <a:ext uri="{C183D7F6-B498-43B3-948B-1728B52AA6E4}">
                <adec:decorative xmlns:adec="http://schemas.microsoft.com/office/drawing/2017/decorative" val="1"/>
              </a:ext>
            </a:extLst>
          </p:cNvPr>
          <p:cNvCxnSpPr>
            <a:cxnSpLocks/>
          </p:cNvCxnSpPr>
          <p:nvPr userDrawn="1"/>
        </p:nvCxnSpPr>
        <p:spPr>
          <a:xfrm>
            <a:off x="4271211" y="1586163"/>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3" name="Content Placeholder 6">
            <a:extLst>
              <a:ext uri="{FF2B5EF4-FFF2-40B4-BE49-F238E27FC236}">
                <a16:creationId xmlns:a16="http://schemas.microsoft.com/office/drawing/2014/main" id="{A3F48506-18DB-4594-A0D2-49F4258E9130}"/>
              </a:ext>
            </a:extLst>
          </p:cNvPr>
          <p:cNvSpPr>
            <a:spLocks noGrp="1"/>
          </p:cNvSpPr>
          <p:nvPr>
            <p:ph sz="quarter" idx="30" hasCustomPrompt="1"/>
          </p:nvPr>
        </p:nvSpPr>
        <p:spPr>
          <a:xfrm>
            <a:off x="4789034"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0" name="Straight Connector 19">
            <a:extLst>
              <a:ext uri="{FF2B5EF4-FFF2-40B4-BE49-F238E27FC236}">
                <a16:creationId xmlns:a16="http://schemas.microsoft.com/office/drawing/2014/main" id="{CC5D39A5-FFFA-EE46-BE4B-8F9D30FFB951}"/>
              </a:ext>
              <a:ext uri="{C183D7F6-B498-43B3-948B-1728B52AA6E4}">
                <adec:decorative xmlns:adec="http://schemas.microsoft.com/office/drawing/2017/decorative" val="1"/>
              </a:ext>
            </a:extLst>
          </p:cNvPr>
          <p:cNvCxnSpPr>
            <a:cxnSpLocks/>
          </p:cNvCxnSpPr>
          <p:nvPr userDrawn="1"/>
        </p:nvCxnSpPr>
        <p:spPr>
          <a:xfrm>
            <a:off x="7924799" y="1586163"/>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4" name="Content Placeholder 6">
            <a:extLst>
              <a:ext uri="{FF2B5EF4-FFF2-40B4-BE49-F238E27FC236}">
                <a16:creationId xmlns:a16="http://schemas.microsoft.com/office/drawing/2014/main" id="{2B2F6600-A48A-42AC-B99C-88A6DA457480}"/>
              </a:ext>
            </a:extLst>
          </p:cNvPr>
          <p:cNvSpPr>
            <a:spLocks noGrp="1"/>
          </p:cNvSpPr>
          <p:nvPr>
            <p:ph sz="quarter" idx="31" hasCustomPrompt="1"/>
          </p:nvPr>
        </p:nvSpPr>
        <p:spPr>
          <a:xfrm>
            <a:off x="8283349"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4" name="Straight Connector 23">
            <a:extLst>
              <a:ext uri="{FF2B5EF4-FFF2-40B4-BE49-F238E27FC236}">
                <a16:creationId xmlns:a16="http://schemas.microsoft.com/office/drawing/2014/main" id="{5A14C855-46D9-F848-839D-5A8646451DBD}"/>
              </a:ext>
              <a:ext uri="{C183D7F6-B498-43B3-948B-1728B52AA6E4}">
                <adec:decorative xmlns:adec="http://schemas.microsoft.com/office/drawing/2017/decorative" val="1"/>
              </a:ext>
            </a:extLst>
          </p:cNvPr>
          <p:cNvCxnSpPr>
            <a:cxnSpLocks/>
          </p:cNvCxnSpPr>
          <p:nvPr userDrawn="1"/>
        </p:nvCxnSpPr>
        <p:spPr>
          <a:xfrm>
            <a:off x="1127759"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5" name="Content Placeholder 6">
            <a:extLst>
              <a:ext uri="{FF2B5EF4-FFF2-40B4-BE49-F238E27FC236}">
                <a16:creationId xmlns:a16="http://schemas.microsoft.com/office/drawing/2014/main" id="{18AA25DE-3292-4389-BCE0-49C4B3D8EA21}"/>
              </a:ext>
            </a:extLst>
          </p:cNvPr>
          <p:cNvSpPr>
            <a:spLocks noGrp="1"/>
          </p:cNvSpPr>
          <p:nvPr>
            <p:ph sz="quarter" idx="32" hasCustomPrompt="1"/>
          </p:nvPr>
        </p:nvSpPr>
        <p:spPr>
          <a:xfrm>
            <a:off x="1262063"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3" name="Straight Connector 22">
            <a:extLst>
              <a:ext uri="{FF2B5EF4-FFF2-40B4-BE49-F238E27FC236}">
                <a16:creationId xmlns:a16="http://schemas.microsoft.com/office/drawing/2014/main" id="{CD48D0CE-C29D-E84B-9036-9E1865A1829C}"/>
              </a:ext>
              <a:ext uri="{C183D7F6-B498-43B3-948B-1728B52AA6E4}">
                <adec:decorative xmlns:adec="http://schemas.microsoft.com/office/drawing/2017/decorative" val="1"/>
              </a:ext>
            </a:extLst>
          </p:cNvPr>
          <p:cNvCxnSpPr>
            <a:cxnSpLocks/>
          </p:cNvCxnSpPr>
          <p:nvPr userDrawn="1"/>
        </p:nvCxnSpPr>
        <p:spPr>
          <a:xfrm>
            <a:off x="4632158"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6" name="Content Placeholder 6">
            <a:extLst>
              <a:ext uri="{FF2B5EF4-FFF2-40B4-BE49-F238E27FC236}">
                <a16:creationId xmlns:a16="http://schemas.microsoft.com/office/drawing/2014/main" id="{E7C59B42-29DD-4196-9568-00DF1B664D71}"/>
              </a:ext>
            </a:extLst>
          </p:cNvPr>
          <p:cNvSpPr>
            <a:spLocks noGrp="1"/>
          </p:cNvSpPr>
          <p:nvPr>
            <p:ph sz="quarter" idx="33" hasCustomPrompt="1"/>
          </p:nvPr>
        </p:nvSpPr>
        <p:spPr>
          <a:xfrm>
            <a:off x="4789034"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1" name="Straight Connector 20">
            <a:extLst>
              <a:ext uri="{FF2B5EF4-FFF2-40B4-BE49-F238E27FC236}">
                <a16:creationId xmlns:a16="http://schemas.microsoft.com/office/drawing/2014/main" id="{CE00CB47-057C-5F4D-BF08-50C125FBFF44}"/>
              </a:ext>
              <a:ext uri="{C183D7F6-B498-43B3-948B-1728B52AA6E4}">
                <adec:decorative xmlns:adec="http://schemas.microsoft.com/office/drawing/2017/decorative" val="1"/>
              </a:ext>
            </a:extLst>
          </p:cNvPr>
          <p:cNvCxnSpPr>
            <a:cxnSpLocks/>
          </p:cNvCxnSpPr>
          <p:nvPr userDrawn="1"/>
        </p:nvCxnSpPr>
        <p:spPr>
          <a:xfrm>
            <a:off x="8152496"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7" name="Content Placeholder 6">
            <a:extLst>
              <a:ext uri="{FF2B5EF4-FFF2-40B4-BE49-F238E27FC236}">
                <a16:creationId xmlns:a16="http://schemas.microsoft.com/office/drawing/2014/main" id="{EE804A52-54FE-414B-8EAE-3C0036C866DA}"/>
              </a:ext>
            </a:extLst>
          </p:cNvPr>
          <p:cNvSpPr>
            <a:spLocks noGrp="1"/>
          </p:cNvSpPr>
          <p:nvPr>
            <p:ph sz="quarter" idx="34" hasCustomPrompt="1"/>
          </p:nvPr>
        </p:nvSpPr>
        <p:spPr>
          <a:xfrm>
            <a:off x="8283349"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2022,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3786414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503">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2.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86.xml"/><Relationship Id="rId21" Type="http://schemas.openxmlformats.org/officeDocument/2006/relationships/slideLayout" Target="../slideLayouts/slideLayout81.xml"/><Relationship Id="rId42" Type="http://schemas.openxmlformats.org/officeDocument/2006/relationships/slideLayout" Target="../slideLayouts/slideLayout102.xml"/><Relationship Id="rId47" Type="http://schemas.openxmlformats.org/officeDocument/2006/relationships/slideLayout" Target="../slideLayouts/slideLayout107.xml"/><Relationship Id="rId63" Type="http://schemas.openxmlformats.org/officeDocument/2006/relationships/slideLayout" Target="../slideLayouts/slideLayout123.xml"/><Relationship Id="rId68" Type="http://schemas.openxmlformats.org/officeDocument/2006/relationships/slideLayout" Target="../slideLayouts/slideLayout128.xml"/><Relationship Id="rId84" Type="http://schemas.openxmlformats.org/officeDocument/2006/relationships/slideLayout" Target="../slideLayouts/slideLayout144.xml"/><Relationship Id="rId89" Type="http://schemas.openxmlformats.org/officeDocument/2006/relationships/slideLayout" Target="../slideLayouts/slideLayout149.xml"/><Relationship Id="rId16" Type="http://schemas.openxmlformats.org/officeDocument/2006/relationships/slideLayout" Target="../slideLayouts/slideLayout76.xml"/><Relationship Id="rId107" Type="http://schemas.openxmlformats.org/officeDocument/2006/relationships/image" Target="../media/image2.emf"/><Relationship Id="rId11" Type="http://schemas.openxmlformats.org/officeDocument/2006/relationships/slideLayout" Target="../slideLayouts/slideLayout71.xml"/><Relationship Id="rId32" Type="http://schemas.openxmlformats.org/officeDocument/2006/relationships/slideLayout" Target="../slideLayouts/slideLayout92.xml"/><Relationship Id="rId37" Type="http://schemas.openxmlformats.org/officeDocument/2006/relationships/slideLayout" Target="../slideLayouts/slideLayout97.xml"/><Relationship Id="rId53" Type="http://schemas.openxmlformats.org/officeDocument/2006/relationships/slideLayout" Target="../slideLayouts/slideLayout113.xml"/><Relationship Id="rId58" Type="http://schemas.openxmlformats.org/officeDocument/2006/relationships/slideLayout" Target="../slideLayouts/slideLayout118.xml"/><Relationship Id="rId74" Type="http://schemas.openxmlformats.org/officeDocument/2006/relationships/slideLayout" Target="../slideLayouts/slideLayout134.xml"/><Relationship Id="rId79" Type="http://schemas.openxmlformats.org/officeDocument/2006/relationships/slideLayout" Target="../slideLayouts/slideLayout139.xml"/><Relationship Id="rId102" Type="http://schemas.openxmlformats.org/officeDocument/2006/relationships/slideLayout" Target="../slideLayouts/slideLayout162.xml"/><Relationship Id="rId5" Type="http://schemas.openxmlformats.org/officeDocument/2006/relationships/slideLayout" Target="../slideLayouts/slideLayout65.xml"/><Relationship Id="rId90" Type="http://schemas.openxmlformats.org/officeDocument/2006/relationships/slideLayout" Target="../slideLayouts/slideLayout150.xml"/><Relationship Id="rId95" Type="http://schemas.openxmlformats.org/officeDocument/2006/relationships/slideLayout" Target="../slideLayouts/slideLayout155.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43" Type="http://schemas.openxmlformats.org/officeDocument/2006/relationships/slideLayout" Target="../slideLayouts/slideLayout103.xml"/><Relationship Id="rId48" Type="http://schemas.openxmlformats.org/officeDocument/2006/relationships/slideLayout" Target="../slideLayouts/slideLayout108.xml"/><Relationship Id="rId64" Type="http://schemas.openxmlformats.org/officeDocument/2006/relationships/slideLayout" Target="../slideLayouts/slideLayout124.xml"/><Relationship Id="rId69" Type="http://schemas.openxmlformats.org/officeDocument/2006/relationships/slideLayout" Target="../slideLayouts/slideLayout129.xml"/><Relationship Id="rId80" Type="http://schemas.openxmlformats.org/officeDocument/2006/relationships/slideLayout" Target="../slideLayouts/slideLayout140.xml"/><Relationship Id="rId85" Type="http://schemas.openxmlformats.org/officeDocument/2006/relationships/slideLayout" Target="../slideLayouts/slideLayout145.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33" Type="http://schemas.openxmlformats.org/officeDocument/2006/relationships/slideLayout" Target="../slideLayouts/slideLayout93.xml"/><Relationship Id="rId38" Type="http://schemas.openxmlformats.org/officeDocument/2006/relationships/slideLayout" Target="../slideLayouts/slideLayout98.xml"/><Relationship Id="rId59" Type="http://schemas.openxmlformats.org/officeDocument/2006/relationships/slideLayout" Target="../slideLayouts/slideLayout119.xml"/><Relationship Id="rId103" Type="http://schemas.openxmlformats.org/officeDocument/2006/relationships/slideLayout" Target="../slideLayouts/slideLayout163.xml"/><Relationship Id="rId20" Type="http://schemas.openxmlformats.org/officeDocument/2006/relationships/slideLayout" Target="../slideLayouts/slideLayout80.xml"/><Relationship Id="rId41" Type="http://schemas.openxmlformats.org/officeDocument/2006/relationships/slideLayout" Target="../slideLayouts/slideLayout101.xml"/><Relationship Id="rId54" Type="http://schemas.openxmlformats.org/officeDocument/2006/relationships/slideLayout" Target="../slideLayouts/slideLayout114.xml"/><Relationship Id="rId62" Type="http://schemas.openxmlformats.org/officeDocument/2006/relationships/slideLayout" Target="../slideLayouts/slideLayout122.xml"/><Relationship Id="rId70" Type="http://schemas.openxmlformats.org/officeDocument/2006/relationships/slideLayout" Target="../slideLayouts/slideLayout130.xml"/><Relationship Id="rId75" Type="http://schemas.openxmlformats.org/officeDocument/2006/relationships/slideLayout" Target="../slideLayouts/slideLayout135.xml"/><Relationship Id="rId83" Type="http://schemas.openxmlformats.org/officeDocument/2006/relationships/slideLayout" Target="../slideLayouts/slideLayout143.xml"/><Relationship Id="rId88" Type="http://schemas.openxmlformats.org/officeDocument/2006/relationships/slideLayout" Target="../slideLayouts/slideLayout148.xml"/><Relationship Id="rId91" Type="http://schemas.openxmlformats.org/officeDocument/2006/relationships/slideLayout" Target="../slideLayouts/slideLayout151.xml"/><Relationship Id="rId96" Type="http://schemas.openxmlformats.org/officeDocument/2006/relationships/slideLayout" Target="../slideLayouts/slideLayout156.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slideLayout" Target="../slideLayouts/slideLayout96.xml"/><Relationship Id="rId49" Type="http://schemas.openxmlformats.org/officeDocument/2006/relationships/slideLayout" Target="../slideLayouts/slideLayout109.xml"/><Relationship Id="rId57" Type="http://schemas.openxmlformats.org/officeDocument/2006/relationships/slideLayout" Target="../slideLayouts/slideLayout117.xml"/><Relationship Id="rId106" Type="http://schemas.openxmlformats.org/officeDocument/2006/relationships/theme" Target="../theme/theme2.xml"/><Relationship Id="rId10" Type="http://schemas.openxmlformats.org/officeDocument/2006/relationships/slideLayout" Target="../slideLayouts/slideLayout70.xml"/><Relationship Id="rId31" Type="http://schemas.openxmlformats.org/officeDocument/2006/relationships/slideLayout" Target="../slideLayouts/slideLayout91.xml"/><Relationship Id="rId44" Type="http://schemas.openxmlformats.org/officeDocument/2006/relationships/slideLayout" Target="../slideLayouts/slideLayout104.xml"/><Relationship Id="rId52" Type="http://schemas.openxmlformats.org/officeDocument/2006/relationships/slideLayout" Target="../slideLayouts/slideLayout112.xml"/><Relationship Id="rId60" Type="http://schemas.openxmlformats.org/officeDocument/2006/relationships/slideLayout" Target="../slideLayouts/slideLayout120.xml"/><Relationship Id="rId65" Type="http://schemas.openxmlformats.org/officeDocument/2006/relationships/slideLayout" Target="../slideLayouts/slideLayout125.xml"/><Relationship Id="rId73" Type="http://schemas.openxmlformats.org/officeDocument/2006/relationships/slideLayout" Target="../slideLayouts/slideLayout133.xml"/><Relationship Id="rId78" Type="http://schemas.openxmlformats.org/officeDocument/2006/relationships/slideLayout" Target="../slideLayouts/slideLayout138.xml"/><Relationship Id="rId81" Type="http://schemas.openxmlformats.org/officeDocument/2006/relationships/slideLayout" Target="../slideLayouts/slideLayout141.xml"/><Relationship Id="rId86" Type="http://schemas.openxmlformats.org/officeDocument/2006/relationships/slideLayout" Target="../slideLayouts/slideLayout146.xml"/><Relationship Id="rId94" Type="http://schemas.openxmlformats.org/officeDocument/2006/relationships/slideLayout" Target="../slideLayouts/slideLayout154.xml"/><Relationship Id="rId99" Type="http://schemas.openxmlformats.org/officeDocument/2006/relationships/slideLayout" Target="../slideLayouts/slideLayout159.xml"/><Relationship Id="rId101" Type="http://schemas.openxmlformats.org/officeDocument/2006/relationships/slideLayout" Target="../slideLayouts/slideLayout161.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9" Type="http://schemas.openxmlformats.org/officeDocument/2006/relationships/slideLayout" Target="../slideLayouts/slideLayout99.xml"/><Relationship Id="rId34" Type="http://schemas.openxmlformats.org/officeDocument/2006/relationships/slideLayout" Target="../slideLayouts/slideLayout94.xml"/><Relationship Id="rId50" Type="http://schemas.openxmlformats.org/officeDocument/2006/relationships/slideLayout" Target="../slideLayouts/slideLayout110.xml"/><Relationship Id="rId55" Type="http://schemas.openxmlformats.org/officeDocument/2006/relationships/slideLayout" Target="../slideLayouts/slideLayout115.xml"/><Relationship Id="rId76" Type="http://schemas.openxmlformats.org/officeDocument/2006/relationships/slideLayout" Target="../slideLayouts/slideLayout136.xml"/><Relationship Id="rId97" Type="http://schemas.openxmlformats.org/officeDocument/2006/relationships/slideLayout" Target="../slideLayouts/slideLayout157.xml"/><Relationship Id="rId104" Type="http://schemas.openxmlformats.org/officeDocument/2006/relationships/slideLayout" Target="../slideLayouts/slideLayout164.xml"/><Relationship Id="rId7" Type="http://schemas.openxmlformats.org/officeDocument/2006/relationships/slideLayout" Target="../slideLayouts/slideLayout67.xml"/><Relationship Id="rId71" Type="http://schemas.openxmlformats.org/officeDocument/2006/relationships/slideLayout" Target="../slideLayouts/slideLayout131.xml"/><Relationship Id="rId92" Type="http://schemas.openxmlformats.org/officeDocument/2006/relationships/slideLayout" Target="../slideLayouts/slideLayout152.xml"/><Relationship Id="rId2" Type="http://schemas.openxmlformats.org/officeDocument/2006/relationships/slideLayout" Target="../slideLayouts/slideLayout62.xml"/><Relationship Id="rId29" Type="http://schemas.openxmlformats.org/officeDocument/2006/relationships/slideLayout" Target="../slideLayouts/slideLayout89.xml"/><Relationship Id="rId24" Type="http://schemas.openxmlformats.org/officeDocument/2006/relationships/slideLayout" Target="../slideLayouts/slideLayout84.xml"/><Relationship Id="rId40" Type="http://schemas.openxmlformats.org/officeDocument/2006/relationships/slideLayout" Target="../slideLayouts/slideLayout100.xml"/><Relationship Id="rId45" Type="http://schemas.openxmlformats.org/officeDocument/2006/relationships/slideLayout" Target="../slideLayouts/slideLayout105.xml"/><Relationship Id="rId66" Type="http://schemas.openxmlformats.org/officeDocument/2006/relationships/slideLayout" Target="../slideLayouts/slideLayout126.xml"/><Relationship Id="rId87" Type="http://schemas.openxmlformats.org/officeDocument/2006/relationships/slideLayout" Target="../slideLayouts/slideLayout147.xml"/><Relationship Id="rId61" Type="http://schemas.openxmlformats.org/officeDocument/2006/relationships/slideLayout" Target="../slideLayouts/slideLayout121.xml"/><Relationship Id="rId82" Type="http://schemas.openxmlformats.org/officeDocument/2006/relationships/slideLayout" Target="../slideLayouts/slideLayout142.xml"/><Relationship Id="rId19" Type="http://schemas.openxmlformats.org/officeDocument/2006/relationships/slideLayout" Target="../slideLayouts/slideLayout79.xml"/><Relationship Id="rId14" Type="http://schemas.openxmlformats.org/officeDocument/2006/relationships/slideLayout" Target="../slideLayouts/slideLayout74.xml"/><Relationship Id="rId30" Type="http://schemas.openxmlformats.org/officeDocument/2006/relationships/slideLayout" Target="../slideLayouts/slideLayout90.xml"/><Relationship Id="rId35" Type="http://schemas.openxmlformats.org/officeDocument/2006/relationships/slideLayout" Target="../slideLayouts/slideLayout95.xml"/><Relationship Id="rId56" Type="http://schemas.openxmlformats.org/officeDocument/2006/relationships/slideLayout" Target="../slideLayouts/slideLayout116.xml"/><Relationship Id="rId77" Type="http://schemas.openxmlformats.org/officeDocument/2006/relationships/slideLayout" Target="../slideLayouts/slideLayout137.xml"/><Relationship Id="rId100" Type="http://schemas.openxmlformats.org/officeDocument/2006/relationships/slideLayout" Target="../slideLayouts/slideLayout160.xml"/><Relationship Id="rId105" Type="http://schemas.openxmlformats.org/officeDocument/2006/relationships/slideLayout" Target="../slideLayouts/slideLayout165.xml"/><Relationship Id="rId8" Type="http://schemas.openxmlformats.org/officeDocument/2006/relationships/slideLayout" Target="../slideLayouts/slideLayout68.xml"/><Relationship Id="rId51" Type="http://schemas.openxmlformats.org/officeDocument/2006/relationships/slideLayout" Target="../slideLayouts/slideLayout111.xml"/><Relationship Id="rId72" Type="http://schemas.openxmlformats.org/officeDocument/2006/relationships/slideLayout" Target="../slideLayouts/slideLayout132.xml"/><Relationship Id="rId93" Type="http://schemas.openxmlformats.org/officeDocument/2006/relationships/slideLayout" Target="../slideLayouts/slideLayout153.xml"/><Relationship Id="rId98" Type="http://schemas.openxmlformats.org/officeDocument/2006/relationships/slideLayout" Target="../slideLayouts/slideLayout158.xml"/><Relationship Id="rId3" Type="http://schemas.openxmlformats.org/officeDocument/2006/relationships/slideLayout" Target="../slideLayouts/slideLayout63.xml"/><Relationship Id="rId25" Type="http://schemas.openxmlformats.org/officeDocument/2006/relationships/slideLayout" Target="../slideLayouts/slideLayout85.xml"/><Relationship Id="rId46" Type="http://schemas.openxmlformats.org/officeDocument/2006/relationships/slideLayout" Target="../slideLayouts/slideLayout106.xml"/><Relationship Id="rId67" Type="http://schemas.openxmlformats.org/officeDocument/2006/relationships/slideLayout" Target="../slideLayouts/slideLayout1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BC2DB77-F1A0-E14C-BA62-72EE3C43C1BF}"/>
              </a:ext>
            </a:extLst>
          </p:cNvPr>
          <p:cNvPicPr>
            <a:picLocks noChangeAspect="1"/>
          </p:cNvPicPr>
          <p:nvPr userDrawn="1"/>
        </p:nvPicPr>
        <p:blipFill>
          <a:blip r:embed="rId62">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1"/>
              </a:ext>
            </a:extLst>
          </p:cNvPr>
          <p:cNvPicPr>
            <a:picLocks noChangeAspect="1"/>
          </p:cNvPicPr>
          <p:nvPr userDrawn="1"/>
        </p:nvPicPr>
        <p:blipFill>
          <a:blip r:embed="rId6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7AD6EE05-29F7-0959-3DF8-07BCFF12BD8D}"/>
              </a:ext>
            </a:extLst>
          </p:cNvPr>
          <p:cNvSpPr>
            <a:spLocks noGrp="1"/>
          </p:cNvSpPr>
          <p:nvPr>
            <p:ph type="ftr" sz="quarter" idx="3"/>
          </p:nvPr>
        </p:nvSpPr>
        <p:spPr>
          <a:xfrm>
            <a:off x="1297641" y="6444147"/>
            <a:ext cx="3890682" cy="123111"/>
          </a:xfrm>
          <a:prstGeom prst="rect">
            <a:avLst/>
          </a:prstGeom>
        </p:spPr>
        <p:txBody>
          <a:bodyPr vert="horz" wrap="none" lIns="0" tIns="45720" rIns="0" bIns="45720" rtlCol="0" anchor="ctr"/>
          <a:lstStyle>
            <a:lvl1pPr algn="l">
              <a:defRPr lang="en-US" sz="800" b="0" i="0" kern="1200">
                <a:solidFill>
                  <a:srgbClr val="AEA8A2"/>
                </a:solidFill>
                <a:latin typeface="+mn-lt"/>
                <a:ea typeface="Open Sans Semibold" charset="0"/>
                <a:cs typeface="Open Sans Semibold" charset="0"/>
              </a:defRPr>
            </a:lvl1pPr>
          </a:lstStyle>
          <a:p>
            <a:r>
              <a:rPr lang="en-US"/>
              <a:t>Copyright © 2022, Oracle and/or its affiliates</a:t>
            </a:r>
            <a:endParaRPr lang="en-US" dirty="0"/>
          </a:p>
        </p:txBody>
      </p:sp>
      <p:sp>
        <p:nvSpPr>
          <p:cNvPr id="6" name="Slide Number Placeholder 5">
            <a:extLst>
              <a:ext uri="{FF2B5EF4-FFF2-40B4-BE49-F238E27FC236}">
                <a16:creationId xmlns:a16="http://schemas.microsoft.com/office/drawing/2014/main" id="{8E6D540F-E033-F5BC-62CF-59C2262CFAB8}"/>
              </a:ext>
            </a:extLst>
          </p:cNvPr>
          <p:cNvSpPr>
            <a:spLocks noGrp="1"/>
          </p:cNvSpPr>
          <p:nvPr>
            <p:ph type="sldNum" sz="quarter" idx="4"/>
          </p:nvPr>
        </p:nvSpPr>
        <p:spPr>
          <a:xfrm>
            <a:off x="768875" y="6444147"/>
            <a:ext cx="374125" cy="123111"/>
          </a:xfrm>
          <a:prstGeom prst="rect">
            <a:avLst/>
          </a:prstGeom>
        </p:spPr>
        <p:txBody>
          <a:bodyPr vert="horz" wrap="none" lIns="0" tIns="45720" rIns="0" bIns="45720" rtlCol="0" anchor="ctr"/>
          <a:lstStyle>
            <a:lvl1pPr>
              <a:defRPr lang="en-US" sz="800" b="0" i="0" smtClean="0">
                <a:solidFill>
                  <a:srgbClr val="AEA8A2"/>
                </a:solidFill>
                <a:ea typeface="Open Sans Semibold" charset="0"/>
                <a:cs typeface="Open Sans Semibold" charset="0"/>
              </a:defRPr>
            </a:lvl1pPr>
          </a:lstStyle>
          <a:p>
            <a:fld id="{CE0362A5-B1EA-B745-B86C-13A653B9CC8E}" type="slidenum">
              <a:rPr lang="en-US" smtClean="0"/>
              <a:pPr/>
              <a:t>‹#›</a:t>
            </a:fld>
            <a:endParaRPr lang="en-US" dirty="0"/>
          </a:p>
        </p:txBody>
      </p:sp>
    </p:spTree>
    <p:extLst>
      <p:ext uri="{BB962C8B-B14F-4D97-AF65-F5344CB8AC3E}">
        <p14:creationId xmlns:p14="http://schemas.microsoft.com/office/powerpoint/2010/main" val="3632300099"/>
      </p:ext>
    </p:extLst>
  </p:cSld>
  <p:clrMap bg1="lt1" tx1="dk1" bg2="lt2" tx2="dk2" accent1="accent1" accent2="accent2" accent3="accent3" accent4="accent4" accent5="accent5" accent6="accent6" hlink="hlink" folHlink="folHlink"/>
  <p:sldLayoutIdLst>
    <p:sldLayoutId id="2147483746" r:id="rId1"/>
    <p:sldLayoutId id="2147483917" r:id="rId2"/>
    <p:sldLayoutId id="2147483928" r:id="rId3"/>
    <p:sldLayoutId id="2147483893" r:id="rId4"/>
    <p:sldLayoutId id="2147483774" r:id="rId5"/>
    <p:sldLayoutId id="2147483919" r:id="rId6"/>
    <p:sldLayoutId id="2147483922" r:id="rId7"/>
    <p:sldLayoutId id="2147483929" r:id="rId8"/>
    <p:sldLayoutId id="2147483920" r:id="rId9"/>
    <p:sldLayoutId id="2147483930" r:id="rId10"/>
    <p:sldLayoutId id="2147483931" r:id="rId11"/>
    <p:sldLayoutId id="2147483932" r:id="rId12"/>
    <p:sldLayoutId id="2147483936" r:id="rId13"/>
    <p:sldLayoutId id="2147483937" r:id="rId14"/>
    <p:sldLayoutId id="2147483933" r:id="rId15"/>
    <p:sldLayoutId id="2147483935" r:id="rId16"/>
    <p:sldLayoutId id="2147483938" r:id="rId17"/>
    <p:sldLayoutId id="2147483939" r:id="rId18"/>
    <p:sldLayoutId id="2147483761" r:id="rId19"/>
    <p:sldLayoutId id="2147483940" r:id="rId20"/>
    <p:sldLayoutId id="2147483969" r:id="rId21"/>
    <p:sldLayoutId id="2147483970" r:id="rId22"/>
    <p:sldLayoutId id="2147483974" r:id="rId23"/>
    <p:sldLayoutId id="2147483975" r:id="rId24"/>
    <p:sldLayoutId id="2147483781" r:id="rId25"/>
    <p:sldLayoutId id="2147483941" r:id="rId26"/>
    <p:sldLayoutId id="2147483756" r:id="rId27"/>
    <p:sldLayoutId id="2147483914" r:id="rId28"/>
    <p:sldLayoutId id="2147483754" r:id="rId29"/>
    <p:sldLayoutId id="2147483915" r:id="rId30"/>
    <p:sldLayoutId id="2147483778" r:id="rId31"/>
    <p:sldLayoutId id="2147483916" r:id="rId32"/>
    <p:sldLayoutId id="2147483762" r:id="rId33"/>
    <p:sldLayoutId id="2147483942" r:id="rId34"/>
    <p:sldLayoutId id="2147483766" r:id="rId35"/>
    <p:sldLayoutId id="2147483894" r:id="rId36"/>
    <p:sldLayoutId id="2147483769" r:id="rId37"/>
    <p:sldLayoutId id="2147483895" r:id="rId38"/>
    <p:sldLayoutId id="2147483768" r:id="rId39"/>
    <p:sldLayoutId id="2147483897" r:id="rId40"/>
    <p:sldLayoutId id="2147483898" r:id="rId41"/>
    <p:sldLayoutId id="2147483905" r:id="rId42"/>
    <p:sldLayoutId id="2147483814" r:id="rId43"/>
    <p:sldLayoutId id="2147483906" r:id="rId44"/>
    <p:sldLayoutId id="2147483749" r:id="rId45"/>
    <p:sldLayoutId id="2147483908" r:id="rId46"/>
    <p:sldLayoutId id="2147483751" r:id="rId47"/>
    <p:sldLayoutId id="2147483945" r:id="rId48"/>
    <p:sldLayoutId id="2147483752" r:id="rId49"/>
    <p:sldLayoutId id="2147483763" r:id="rId50"/>
    <p:sldLayoutId id="2147483912" r:id="rId51"/>
    <p:sldLayoutId id="2147483943" r:id="rId52"/>
    <p:sldLayoutId id="2147483744" r:id="rId53"/>
    <p:sldLayoutId id="2147483944" r:id="rId54"/>
    <p:sldLayoutId id="2147483742" r:id="rId55"/>
    <p:sldLayoutId id="2147483972" r:id="rId56"/>
    <p:sldLayoutId id="2147483973" r:id="rId57"/>
    <p:sldLayoutId id="2147483977" r:id="rId58"/>
    <p:sldLayoutId id="2147483978" r:id="rId59"/>
    <p:sldLayoutId id="2147483983" r:id="rId6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008" userDrawn="1">
          <p15:clr>
            <a:srgbClr val="F26B43"/>
          </p15:clr>
        </p15:guide>
        <p15:guide id="4" orient="horz" pos="3852" userDrawn="1">
          <p15:clr>
            <a:srgbClr val="F26B43"/>
          </p15:clr>
        </p15:guide>
        <p15:guide id="5" pos="480" userDrawn="1">
          <p15:clr>
            <a:srgbClr val="F26B43"/>
          </p15:clr>
        </p15:guide>
        <p15:guide id="6" orient="horz" pos="795" userDrawn="1">
          <p15:clr>
            <a:srgbClr val="F26B43"/>
          </p15:clr>
        </p15:guide>
        <p15:guide id="7" orient="horz" pos="590" userDrawn="1">
          <p15:clr>
            <a:srgbClr val="F26B43"/>
          </p15:clr>
        </p15:guide>
        <p15:guide id="8" pos="721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a:t>Copyright © 2022, Oracle and/or its affiliates  |  Confidential: Internal/Restricted/Highly Restricted</a:t>
            </a:r>
            <a:endParaRPr lang="en-US" dirty="0"/>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r>
              <a:rPr lang="en-US"/>
              <a:t>[Date]</a:t>
            </a:r>
            <a:endParaRPr lang="en-US" dirty="0"/>
          </a:p>
        </p:txBody>
      </p:sp>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0"/>
              </a:ext>
            </a:extLst>
          </p:cNvPr>
          <p:cNvPicPr>
            <a:picLocks noChangeAspect="1"/>
          </p:cNvPicPr>
          <p:nvPr userDrawn="1"/>
        </p:nvPicPr>
        <p:blipFill>
          <a:blip r:embed="rId107"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230540375"/>
      </p:ext>
    </p:extLst>
  </p:cSld>
  <p:clrMap bg1="lt1" tx1="dk1" bg2="lt2" tx2="dk2" accent1="accent1" accent2="accent2" accent3="accent3" accent4="accent4" accent5="accent5" accent6="accent6" hlink="hlink" folHlink="folHlink"/>
  <p:sldLayoutIdLst>
    <p:sldLayoutId id="2147483986" r:id="rId1"/>
    <p:sldLayoutId id="2147483987" r:id="rId2"/>
    <p:sldLayoutId id="2147483988" r:id="rId3"/>
    <p:sldLayoutId id="2147483989" r:id="rId4"/>
    <p:sldLayoutId id="2147483990" r:id="rId5"/>
    <p:sldLayoutId id="2147483991" r:id="rId6"/>
    <p:sldLayoutId id="2147483992" r:id="rId7"/>
    <p:sldLayoutId id="2147483993" r:id="rId8"/>
    <p:sldLayoutId id="2147483994" r:id="rId9"/>
    <p:sldLayoutId id="2147483995" r:id="rId10"/>
    <p:sldLayoutId id="2147483996" r:id="rId11"/>
    <p:sldLayoutId id="2147483997" r:id="rId12"/>
    <p:sldLayoutId id="2147483998" r:id="rId13"/>
    <p:sldLayoutId id="2147483999" r:id="rId14"/>
    <p:sldLayoutId id="2147484000" r:id="rId15"/>
    <p:sldLayoutId id="2147484001" r:id="rId16"/>
    <p:sldLayoutId id="2147484002" r:id="rId17"/>
    <p:sldLayoutId id="2147484003" r:id="rId18"/>
    <p:sldLayoutId id="2147484004" r:id="rId19"/>
    <p:sldLayoutId id="2147484005" r:id="rId20"/>
    <p:sldLayoutId id="2147484006" r:id="rId21"/>
    <p:sldLayoutId id="2147484007" r:id="rId22"/>
    <p:sldLayoutId id="2147484008" r:id="rId23"/>
    <p:sldLayoutId id="2147484009" r:id="rId24"/>
    <p:sldLayoutId id="2147484010" r:id="rId25"/>
    <p:sldLayoutId id="2147484011" r:id="rId26"/>
    <p:sldLayoutId id="2147484012" r:id="rId27"/>
    <p:sldLayoutId id="2147484013" r:id="rId28"/>
    <p:sldLayoutId id="2147484014" r:id="rId29"/>
    <p:sldLayoutId id="2147484015" r:id="rId30"/>
    <p:sldLayoutId id="2147484016" r:id="rId31"/>
    <p:sldLayoutId id="2147484017" r:id="rId32"/>
    <p:sldLayoutId id="2147484018" r:id="rId33"/>
    <p:sldLayoutId id="2147484019" r:id="rId34"/>
    <p:sldLayoutId id="2147484020" r:id="rId35"/>
    <p:sldLayoutId id="2147484021" r:id="rId36"/>
    <p:sldLayoutId id="2147484022" r:id="rId37"/>
    <p:sldLayoutId id="2147484023" r:id="rId38"/>
    <p:sldLayoutId id="2147484024" r:id="rId39"/>
    <p:sldLayoutId id="2147484025" r:id="rId40"/>
    <p:sldLayoutId id="2147484026" r:id="rId41"/>
    <p:sldLayoutId id="2147484027" r:id="rId42"/>
    <p:sldLayoutId id="2147484028" r:id="rId43"/>
    <p:sldLayoutId id="2147484029" r:id="rId44"/>
    <p:sldLayoutId id="2147484030" r:id="rId45"/>
    <p:sldLayoutId id="2147484031" r:id="rId46"/>
    <p:sldLayoutId id="2147484032" r:id="rId47"/>
    <p:sldLayoutId id="2147484033" r:id="rId48"/>
    <p:sldLayoutId id="2147484034" r:id="rId49"/>
    <p:sldLayoutId id="2147484035" r:id="rId50"/>
    <p:sldLayoutId id="2147484036" r:id="rId51"/>
    <p:sldLayoutId id="2147484037" r:id="rId52"/>
    <p:sldLayoutId id="2147484038" r:id="rId53"/>
    <p:sldLayoutId id="2147484039" r:id="rId54"/>
    <p:sldLayoutId id="2147484040" r:id="rId55"/>
    <p:sldLayoutId id="2147484041" r:id="rId56"/>
    <p:sldLayoutId id="2147484042" r:id="rId57"/>
    <p:sldLayoutId id="2147484043" r:id="rId58"/>
    <p:sldLayoutId id="2147484044" r:id="rId59"/>
    <p:sldLayoutId id="2147484045" r:id="rId60"/>
    <p:sldLayoutId id="2147484046" r:id="rId61"/>
    <p:sldLayoutId id="2147484047" r:id="rId62"/>
    <p:sldLayoutId id="2147484048" r:id="rId63"/>
    <p:sldLayoutId id="2147484049" r:id="rId64"/>
    <p:sldLayoutId id="2147484050" r:id="rId65"/>
    <p:sldLayoutId id="2147484051" r:id="rId66"/>
    <p:sldLayoutId id="2147484052" r:id="rId67"/>
    <p:sldLayoutId id="2147484053" r:id="rId68"/>
    <p:sldLayoutId id="2147484054" r:id="rId69"/>
    <p:sldLayoutId id="2147484055" r:id="rId70"/>
    <p:sldLayoutId id="2147484056" r:id="rId71"/>
    <p:sldLayoutId id="2147484057" r:id="rId72"/>
    <p:sldLayoutId id="2147484058" r:id="rId73"/>
    <p:sldLayoutId id="2147484059" r:id="rId74"/>
    <p:sldLayoutId id="2147484060" r:id="rId75"/>
    <p:sldLayoutId id="2147484061" r:id="rId76"/>
    <p:sldLayoutId id="2147484062" r:id="rId77"/>
    <p:sldLayoutId id="2147484063" r:id="rId78"/>
    <p:sldLayoutId id="2147484064" r:id="rId79"/>
    <p:sldLayoutId id="2147484065" r:id="rId80"/>
    <p:sldLayoutId id="2147484066" r:id="rId81"/>
    <p:sldLayoutId id="2147484067" r:id="rId82"/>
    <p:sldLayoutId id="2147484068" r:id="rId83"/>
    <p:sldLayoutId id="2147484069" r:id="rId84"/>
    <p:sldLayoutId id="2147484070" r:id="rId85"/>
    <p:sldLayoutId id="2147484071" r:id="rId86"/>
    <p:sldLayoutId id="2147484072" r:id="rId87"/>
    <p:sldLayoutId id="2147484073" r:id="rId88"/>
    <p:sldLayoutId id="2147484074" r:id="rId89"/>
    <p:sldLayoutId id="2147484075" r:id="rId90"/>
    <p:sldLayoutId id="2147484076" r:id="rId91"/>
    <p:sldLayoutId id="2147484077" r:id="rId92"/>
    <p:sldLayoutId id="2147484078" r:id="rId93"/>
    <p:sldLayoutId id="2147484079" r:id="rId94"/>
    <p:sldLayoutId id="2147484080" r:id="rId95"/>
    <p:sldLayoutId id="2147484081" r:id="rId96"/>
    <p:sldLayoutId id="2147484082" r:id="rId97"/>
    <p:sldLayoutId id="2147484083" r:id="rId98"/>
    <p:sldLayoutId id="2147484084" r:id="rId99"/>
    <p:sldLayoutId id="2147484085" r:id="rId100"/>
    <p:sldLayoutId id="2147484086" r:id="rId101"/>
    <p:sldLayoutId id="2147484087" r:id="rId102"/>
    <p:sldLayoutId id="2147484088" r:id="rId103"/>
    <p:sldLayoutId id="2147484089" r:id="rId104"/>
    <p:sldLayoutId id="2147484090" r:id="rId10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1008">
          <p15:clr>
            <a:srgbClr val="5ACBF0"/>
          </p15:clr>
        </p15:guide>
        <p15:guide id="4" orient="horz" pos="3852">
          <p15:clr>
            <a:srgbClr val="F26B43"/>
          </p15:clr>
        </p15:guide>
        <p15:guide id="5" pos="480">
          <p15:clr>
            <a:srgbClr val="F26B43"/>
          </p15:clr>
        </p15:guide>
        <p15:guide id="6" orient="horz" pos="795">
          <p15:clr>
            <a:srgbClr val="F26B43"/>
          </p15:clr>
        </p15:guide>
        <p15:guide id="7" orient="horz" pos="590">
          <p15:clr>
            <a:srgbClr val="F26B43"/>
          </p15:clr>
        </p15:guide>
        <p15:guide id="8" pos="721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sv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63.xml"/><Relationship Id="rId6" Type="http://schemas.openxmlformats.org/officeDocument/2006/relationships/image" Target="../media/image42.emf"/><Relationship Id="rId11" Type="http://schemas.openxmlformats.org/officeDocument/2006/relationships/image" Target="../media/image47.svg"/><Relationship Id="rId5" Type="http://schemas.openxmlformats.org/officeDocument/2006/relationships/image" Target="../media/image41.sv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it-IT" b="0" dirty="0"/>
              <a:t>Forwarding DNS Requests to multiple On-Prem DNS Servers</a:t>
            </a:r>
            <a:endParaRPr lang="it-IT" dirty="0"/>
          </a:p>
        </p:txBody>
      </p:sp>
      <p:sp>
        <p:nvSpPr>
          <p:cNvPr id="3" name="Text Placeholder 2"/>
          <p:cNvSpPr>
            <a:spLocks noGrp="1"/>
          </p:cNvSpPr>
          <p:nvPr>
            <p:ph type="body" sz="quarter" idx="33"/>
          </p:nvPr>
        </p:nvSpPr>
        <p:spPr/>
        <p:txBody>
          <a:bodyPr/>
          <a:lstStyle/>
          <a:p>
            <a:r>
              <a:rPr lang="it-IT" dirty="0"/>
              <a:t>OCI Private DNS</a:t>
            </a:r>
          </a:p>
        </p:txBody>
      </p:sp>
    </p:spTree>
    <p:extLst>
      <p:ext uri="{BB962C8B-B14F-4D97-AF65-F5344CB8AC3E}">
        <p14:creationId xmlns:p14="http://schemas.microsoft.com/office/powerpoint/2010/main" val="3432238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it-IT" b="0" dirty="0"/>
              <a:t>Hub &amp; Spoke Architecture Model</a:t>
            </a:r>
            <a:endParaRPr lang="it-IT" dirty="0"/>
          </a:p>
        </p:txBody>
      </p:sp>
      <p:sp>
        <p:nvSpPr>
          <p:cNvPr id="4" name="Slide Number Placeholder 3"/>
          <p:cNvSpPr>
            <a:spLocks noGrp="1"/>
          </p:cNvSpPr>
          <p:nvPr>
            <p:ph type="sldNum" sz="quarter" idx="16"/>
          </p:nvPr>
        </p:nvSpPr>
        <p:spPr>
          <a:xfrm>
            <a:off x="516543" y="6351652"/>
            <a:ext cx="365760" cy="36576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900" b="0" i="0" u="none" strike="noStrike" kern="1200" cap="none" spc="0" normalizeH="0" baseline="0" noProof="0" smtClean="0">
                <a:ln>
                  <a:noFill/>
                </a:ln>
                <a:solidFill>
                  <a:srgbClr val="8B8580"/>
                </a:solidFill>
                <a:effectLst/>
                <a:uLnTx/>
                <a:uFillTx/>
                <a:latin typeface="Oracle Sans Tab"/>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US" sz="900" b="0" i="0" u="none" strike="noStrike" kern="1200" cap="none" spc="0" normalizeH="0" baseline="0" noProof="0" dirty="0">
              <a:ln>
                <a:noFill/>
              </a:ln>
              <a:solidFill>
                <a:srgbClr val="8B8580"/>
              </a:solidFill>
              <a:effectLst/>
              <a:uLnTx/>
              <a:uFillTx/>
              <a:latin typeface="Oracle Sans Tab"/>
              <a:ea typeface="+mn-ea"/>
              <a:cs typeface="+mn-cs"/>
            </a:endParaRPr>
          </a:p>
        </p:txBody>
      </p:sp>
      <p:sp>
        <p:nvSpPr>
          <p:cNvPr id="5" name="Footer Placeholder 4"/>
          <p:cNvSpPr>
            <a:spLocks noGrp="1"/>
          </p:cNvSpPr>
          <p:nvPr>
            <p:ph type="ftr" sz="quarter" idx="15"/>
          </p:nvPr>
        </p:nvSpPr>
        <p:spPr>
          <a:xfrm>
            <a:off x="882302" y="6351970"/>
            <a:ext cx="574537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8B8580"/>
                </a:solidFill>
                <a:effectLst/>
                <a:uLnTx/>
                <a:uFillTx/>
                <a:latin typeface="Oracle Sans Tab"/>
                <a:ea typeface="+mn-ea"/>
                <a:cs typeface="+mn-cs"/>
              </a:rPr>
              <a:t>Copyright © 2023, Oracle and/or its affiliates  |  Confidential: Public</a:t>
            </a:r>
          </a:p>
        </p:txBody>
      </p:sp>
      <p:sp>
        <p:nvSpPr>
          <p:cNvPr id="7" name="Rectangle: Rounded Corners 53">
            <a:extLst>
              <a:ext uri="{FF2B5EF4-FFF2-40B4-BE49-F238E27FC236}">
                <a16:creationId xmlns:a16="http://schemas.microsoft.com/office/drawing/2014/main" id="{E24AC681-5444-4208-81F3-58E063FD86D0}"/>
              </a:ext>
            </a:extLst>
          </p:cNvPr>
          <p:cNvSpPr/>
          <p:nvPr/>
        </p:nvSpPr>
        <p:spPr>
          <a:xfrm>
            <a:off x="3013535" y="1324392"/>
            <a:ext cx="9174449" cy="4860363"/>
          </a:xfrm>
          <a:prstGeom prst="roundRect">
            <a:avLst>
              <a:gd name="adj" fmla="val 281"/>
            </a:avLst>
          </a:prstGeom>
          <a:solidFill>
            <a:srgbClr val="F1F0EA"/>
          </a:solidFill>
          <a:ln w="12700">
            <a:solidFill>
              <a:srgbClr val="CBC5BF"/>
            </a:solidFill>
            <a:prstDash val="solid"/>
          </a:ln>
          <a:effectLst/>
        </p:spPr>
        <p:style>
          <a:lnRef idx="1">
            <a:schemeClr val="accent1"/>
          </a:lnRef>
          <a:fillRef idx="3">
            <a:schemeClr val="accent1"/>
          </a:fillRef>
          <a:effectRef idx="2">
            <a:schemeClr val="accent1"/>
          </a:effectRef>
          <a:fontRef idx="minor">
            <a:schemeClr val="lt1"/>
          </a:fontRef>
        </p:style>
        <p:txBody>
          <a:bodyPr lIns="45720" rIns="4572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312D2A">
                    <a:lumMod val="50000"/>
                  </a:srgbClr>
                </a:solidFill>
                <a:effectLst/>
                <a:uLnTx/>
                <a:uFillTx/>
                <a:latin typeface="Oracle Sans" panose="020B0503020204020204" pitchFamily="34" charset="0"/>
                <a:ea typeface="+mn-ea"/>
                <a:cs typeface="Oracle Sans" panose="020B0503020204020204" pitchFamily="34" charset="0"/>
              </a:rPr>
              <a:t>OCI Region</a:t>
            </a:r>
          </a:p>
        </p:txBody>
      </p:sp>
      <p:grpSp>
        <p:nvGrpSpPr>
          <p:cNvPr id="12" name="Group 11"/>
          <p:cNvGrpSpPr/>
          <p:nvPr/>
        </p:nvGrpSpPr>
        <p:grpSpPr>
          <a:xfrm>
            <a:off x="2667742" y="3697634"/>
            <a:ext cx="467652" cy="588691"/>
            <a:chOff x="8095493" y="1606971"/>
            <a:chExt cx="467652" cy="588691"/>
          </a:xfrm>
        </p:grpSpPr>
        <p:sp>
          <p:nvSpPr>
            <p:cNvPr id="13" name="Rectangle 12"/>
            <p:cNvSpPr/>
            <p:nvPr/>
          </p:nvSpPr>
          <p:spPr>
            <a:xfrm>
              <a:off x="8117219" y="2080246"/>
              <a:ext cx="424201" cy="115416"/>
            </a:xfrm>
            <a:prstGeom prst="rect">
              <a:avLst/>
            </a:prstGeom>
          </p:spPr>
          <p:txBody>
            <a:bodyPr wrap="square" lIns="0" tIns="0" rIns="0" bIns="0">
              <a:spAutoFit/>
            </a:bodyPr>
            <a:lstStyle/>
            <a:p>
              <a:pPr marL="0" marR="0" lvl="0" indent="0" algn="ctr" defTabSz="914400" rtl="0" eaLnBrk="1" fontAlgn="auto" latinLnBrk="0" hangingPunct="1">
                <a:lnSpc>
                  <a:spcPts val="85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12D2A"/>
                  </a:solidFill>
                  <a:effectLst/>
                  <a:uLnTx/>
                  <a:uFillTx/>
                  <a:latin typeface="Oracle Sans Tab"/>
                  <a:ea typeface="Open Sans" panose="020B0606030504020204" pitchFamily="34" charset="0"/>
                  <a:cs typeface="Open Sans" panose="020B0606030504020204" pitchFamily="34" charset="0"/>
                </a:rPr>
                <a:t>DRG</a:t>
              </a: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5493" y="1606971"/>
              <a:ext cx="467652" cy="467652"/>
            </a:xfrm>
            <a:prstGeom prst="rect">
              <a:avLst/>
            </a:prstGeom>
          </p:spPr>
        </p:pic>
      </p:grpSp>
      <p:sp>
        <p:nvSpPr>
          <p:cNvPr id="15" name="Rectangle: Rounded Corners 57">
            <a:extLst>
              <a:ext uri="{FF2B5EF4-FFF2-40B4-BE49-F238E27FC236}">
                <a16:creationId xmlns:a16="http://schemas.microsoft.com/office/drawing/2014/main" id="{9CCB644A-92B1-4009-9AB2-CAAC3BB65C3E}"/>
              </a:ext>
            </a:extLst>
          </p:cNvPr>
          <p:cNvSpPr/>
          <p:nvPr/>
        </p:nvSpPr>
        <p:spPr>
          <a:xfrm>
            <a:off x="284945" y="2492964"/>
            <a:ext cx="1099178" cy="1262081"/>
          </a:xfrm>
          <a:prstGeom prst="roundRect">
            <a:avLst>
              <a:gd name="adj" fmla="val 919"/>
            </a:avLst>
          </a:prstGeom>
          <a:solidFill>
            <a:srgbClr val="F1F0EA"/>
          </a:solidFill>
          <a:ln w="12700">
            <a:solidFill>
              <a:srgbClr val="CBC5BF"/>
            </a:solidFill>
            <a:prstDash val="solid"/>
          </a:ln>
          <a:effectLst/>
        </p:spPr>
        <p:style>
          <a:lnRef idx="1">
            <a:schemeClr val="accent1"/>
          </a:lnRef>
          <a:fillRef idx="3">
            <a:schemeClr val="accent1"/>
          </a:fillRef>
          <a:effectRef idx="2">
            <a:schemeClr val="accent1"/>
          </a:effectRef>
          <a:fontRef idx="minor">
            <a:schemeClr val="lt1"/>
          </a:fontRef>
        </p:style>
        <p:txBody>
          <a:bodyPr lIns="45720" rIns="4572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312D2A">
                    <a:lumMod val="50000"/>
                  </a:srgbClr>
                </a:solidFill>
                <a:effectLst/>
                <a:uLnTx/>
                <a:uFillTx/>
                <a:latin typeface="Oracle Sans" panose="020B0503020204020204" pitchFamily="34" charset="0"/>
                <a:ea typeface="+mn-ea"/>
                <a:cs typeface="Oracle Sans" panose="020B0503020204020204" pitchFamily="34" charset="0"/>
              </a:rPr>
              <a:t>On-Premises DC1</a:t>
            </a:r>
          </a:p>
        </p:txBody>
      </p:sp>
      <p:cxnSp>
        <p:nvCxnSpPr>
          <p:cNvPr id="16" name="Straight Arrow Connector 15">
            <a:extLst>
              <a:ext uri="{FF2B5EF4-FFF2-40B4-BE49-F238E27FC236}">
                <a16:creationId xmlns:a16="http://schemas.microsoft.com/office/drawing/2014/main" id="{06884DEA-3859-44C7-B963-1CBDA558C5DB}"/>
              </a:ext>
            </a:extLst>
          </p:cNvPr>
          <p:cNvCxnSpPr>
            <a:cxnSpLocks/>
          </p:cNvCxnSpPr>
          <p:nvPr/>
        </p:nvCxnSpPr>
        <p:spPr bwMode="auto">
          <a:xfrm>
            <a:off x="1417425" y="3115168"/>
            <a:ext cx="1214298" cy="682332"/>
          </a:xfrm>
          <a:prstGeom prst="straightConnector1">
            <a:avLst/>
          </a:prstGeom>
          <a:solidFill>
            <a:srgbClr val="00B8FF"/>
          </a:solidFill>
          <a:ln w="12700" cap="flat" cmpd="sng" algn="ctr">
            <a:solidFill>
              <a:srgbClr val="312D2A"/>
            </a:solidFill>
            <a:prstDash val="solid"/>
            <a:round/>
            <a:headEnd type="arrow" w="med" len="sm"/>
            <a:tailEnd type="arrow" w="med"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nvGrpSpPr>
          <p:cNvPr id="18" name="Group 17"/>
          <p:cNvGrpSpPr/>
          <p:nvPr/>
        </p:nvGrpSpPr>
        <p:grpSpPr>
          <a:xfrm>
            <a:off x="1061486" y="2967355"/>
            <a:ext cx="301752" cy="418738"/>
            <a:chOff x="8440042" y="3848357"/>
            <a:chExt cx="301752" cy="418738"/>
          </a:xfrm>
        </p:grpSpPr>
        <p:sp>
          <p:nvSpPr>
            <p:cNvPr id="19" name="Rectangle 18">
              <a:extLst>
                <a:ext uri="{FF2B5EF4-FFF2-40B4-BE49-F238E27FC236}">
                  <a16:creationId xmlns:a16="http://schemas.microsoft.com/office/drawing/2014/main" id="{FBAE5FDC-4CB3-7E4A-A5A1-7B42EAE45D16}"/>
                </a:ext>
              </a:extLst>
            </p:cNvPr>
            <p:cNvSpPr/>
            <p:nvPr/>
          </p:nvSpPr>
          <p:spPr>
            <a:xfrm>
              <a:off x="8480139" y="4133212"/>
              <a:ext cx="222715" cy="133883"/>
            </a:xfrm>
            <a:prstGeom prst="rect">
              <a:avLst/>
            </a:prstGeom>
            <a:solidFill>
              <a:srgbClr val="FCFBFA"/>
            </a:solidFill>
            <a:effectLst>
              <a:softEdge rad="6350"/>
            </a:effectLst>
          </p:spPr>
          <p:txBody>
            <a:bodyPr wrap="square" lIns="0" tIns="18288" rIns="0" bIns="0">
              <a:spAutoFit/>
            </a:bodyPr>
            <a:lstStyle/>
            <a:p>
              <a:pPr marL="0" marR="0" lvl="0" indent="0" algn="ctr" defTabSz="914400" rtl="0" eaLnBrk="1" fontAlgn="auto" latinLnBrk="0" hangingPunct="1">
                <a:lnSpc>
                  <a:spcPts val="85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12D2A"/>
                  </a:solidFill>
                  <a:effectLst/>
                  <a:uLnTx/>
                  <a:uFillTx/>
                  <a:latin typeface="Oracle Sans Tab"/>
                  <a:ea typeface="Open Sans" panose="020B0606030504020204" pitchFamily="34" charset="0"/>
                  <a:cs typeface="Open Sans" panose="020B0606030504020204" pitchFamily="34" charset="0"/>
                </a:rPr>
                <a:t>CPE</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40042" y="3848357"/>
              <a:ext cx="301752" cy="301752"/>
            </a:xfrm>
            <a:prstGeom prst="rect">
              <a:avLst/>
            </a:prstGeom>
          </p:spPr>
        </p:pic>
      </p:grpSp>
      <p:grpSp>
        <p:nvGrpSpPr>
          <p:cNvPr id="35" name="Group 34"/>
          <p:cNvGrpSpPr/>
          <p:nvPr/>
        </p:nvGrpSpPr>
        <p:grpSpPr>
          <a:xfrm>
            <a:off x="3957715" y="1478279"/>
            <a:ext cx="3888709" cy="3831053"/>
            <a:chOff x="5735960" y="1700808"/>
            <a:chExt cx="3888709" cy="3076856"/>
          </a:xfrm>
        </p:grpSpPr>
        <p:sp>
          <p:nvSpPr>
            <p:cNvPr id="8" name="Rectangle 7">
              <a:extLst>
                <a:ext uri="{FF2B5EF4-FFF2-40B4-BE49-F238E27FC236}">
                  <a16:creationId xmlns:a16="http://schemas.microsoft.com/office/drawing/2014/main" id="{A14CF699-B107-6540-8326-E40C05526B96}"/>
                </a:ext>
              </a:extLst>
            </p:cNvPr>
            <p:cNvSpPr/>
            <p:nvPr/>
          </p:nvSpPr>
          <p:spPr>
            <a:xfrm>
              <a:off x="5735960" y="1700808"/>
              <a:ext cx="3837239" cy="2981920"/>
            </a:xfrm>
            <a:prstGeom prst="rect">
              <a:avLst/>
            </a:prstGeom>
            <a:noFill/>
            <a:ln w="15875" cap="flat">
              <a:solidFill>
                <a:srgbClr val="AE562C"/>
              </a:solidFill>
              <a:prstDash val="dash"/>
              <a:round/>
            </a:ln>
            <a:effectLst/>
          </p:spPr>
          <p:style>
            <a:lnRef idx="1">
              <a:schemeClr val="accent1"/>
            </a:lnRef>
            <a:fillRef idx="3">
              <a:schemeClr val="accent1"/>
            </a:fillRef>
            <a:effectRef idx="2">
              <a:schemeClr val="accent1"/>
            </a:effectRef>
            <a:fontRef idx="minor">
              <a:schemeClr val="lt1"/>
            </a:fontRef>
          </p:style>
          <p:txBody>
            <a:bodyPr lIns="45720" rIns="4572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BB501C"/>
                  </a:solidFill>
                  <a:effectLst/>
                  <a:uLnTx/>
                  <a:uFillTx/>
                  <a:latin typeface="Open Sans" panose="020B0606030504020204" pitchFamily="34" charset="0"/>
                  <a:ea typeface="Open Sans" panose="020B0606030504020204" pitchFamily="34" charset="0"/>
                  <a:cs typeface="Open Sans" panose="020B0606030504020204" pitchFamily="34" charset="0"/>
                </a:rPr>
                <a:t>VCN – HUB</a:t>
              </a:r>
            </a:p>
          </p:txBody>
        </p:sp>
        <p:pic>
          <p:nvPicPr>
            <p:cNvPr id="34" name="Graphic 46">
              <a:extLst>
                <a:ext uri="{FF2B5EF4-FFF2-40B4-BE49-F238E27FC236}">
                  <a16:creationId xmlns:a16="http://schemas.microsoft.com/office/drawing/2014/main" id="{4DAE47C0-A841-443B-881D-F8DDFBFD7E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85182" y="4549064"/>
              <a:ext cx="239487" cy="228600"/>
            </a:xfrm>
            <a:prstGeom prst="rect">
              <a:avLst/>
            </a:prstGeom>
            <a:noFill/>
            <a:ln w="15875" cap="flat">
              <a:noFill/>
              <a:prstDash val="dash"/>
              <a:round/>
            </a:ln>
            <a:effectLst/>
          </p:spPr>
        </p:pic>
      </p:grpSp>
      <p:grpSp>
        <p:nvGrpSpPr>
          <p:cNvPr id="200" name="Group 199">
            <a:extLst>
              <a:ext uri="{FF2B5EF4-FFF2-40B4-BE49-F238E27FC236}">
                <a16:creationId xmlns:a16="http://schemas.microsoft.com/office/drawing/2014/main" id="{8CEF2CAC-26C3-4957-9719-CF8DA59CCBE6}"/>
              </a:ext>
            </a:extLst>
          </p:cNvPr>
          <p:cNvGrpSpPr/>
          <p:nvPr/>
        </p:nvGrpSpPr>
        <p:grpSpPr>
          <a:xfrm>
            <a:off x="1535437" y="3262862"/>
            <a:ext cx="805942" cy="706279"/>
            <a:chOff x="8975018" y="2795243"/>
            <a:chExt cx="805942" cy="706279"/>
          </a:xfrm>
        </p:grpSpPr>
        <p:pic>
          <p:nvPicPr>
            <p:cNvPr id="201" name="Picture 200">
              <a:extLst>
                <a:ext uri="{FF2B5EF4-FFF2-40B4-BE49-F238E27FC236}">
                  <a16:creationId xmlns:a16="http://schemas.microsoft.com/office/drawing/2014/main" id="{F4C17D25-B046-490F-A862-B55615A37DE8}"/>
                </a:ext>
              </a:extLst>
            </p:cNvPr>
            <p:cNvPicPr>
              <a:picLocks noChangeAspect="1"/>
            </p:cNvPicPr>
            <p:nvPr/>
          </p:nvPicPr>
          <p:blipFill>
            <a:blip r:embed="rId6"/>
            <a:stretch>
              <a:fillRect/>
            </a:stretch>
          </p:blipFill>
          <p:spPr>
            <a:xfrm>
              <a:off x="9137327" y="2795243"/>
              <a:ext cx="489857" cy="457200"/>
            </a:xfrm>
            <a:prstGeom prst="rect">
              <a:avLst/>
            </a:prstGeom>
          </p:spPr>
        </p:pic>
        <p:sp>
          <p:nvSpPr>
            <p:cNvPr id="202" name="Rectangle 201">
              <a:extLst>
                <a:ext uri="{FF2B5EF4-FFF2-40B4-BE49-F238E27FC236}">
                  <a16:creationId xmlns:a16="http://schemas.microsoft.com/office/drawing/2014/main" id="{A2E2B6D3-AF42-4EB4-9A08-F3ABABE476A9}"/>
                </a:ext>
              </a:extLst>
            </p:cNvPr>
            <p:cNvSpPr/>
            <p:nvPr/>
          </p:nvSpPr>
          <p:spPr>
            <a:xfrm>
              <a:off x="8975018" y="3270690"/>
              <a:ext cx="805942" cy="230832"/>
            </a:xfrm>
            <a:prstGeom prst="rect">
              <a:avLst/>
            </a:prstGeom>
          </p:spPr>
          <p:txBody>
            <a:bodyPr wrap="square" lIns="0" tIns="0" rIns="0" bIns="0">
              <a:spAutoFit/>
            </a:bodyPr>
            <a:lstStyle/>
            <a:p>
              <a:pPr marL="0" marR="0" lvl="0" indent="0" algn="ctr" defTabSz="914400" rtl="0" eaLnBrk="1" fontAlgn="auto" latinLnBrk="0" hangingPunct="1">
                <a:lnSpc>
                  <a:spcPts val="85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12D2A"/>
                  </a:solidFill>
                  <a:effectLst/>
                  <a:uLnTx/>
                  <a:uFillTx/>
                  <a:latin typeface="Oracle Sans" panose="020B0503020204020204" pitchFamily="34" charset="0"/>
                  <a:ea typeface="Arial" charset="0"/>
                  <a:cs typeface="Oracle Sans" panose="020B0503020204020204" pitchFamily="34" charset="0"/>
                </a:rPr>
                <a:t>VPN/</a:t>
              </a:r>
              <a:br>
                <a:rPr kumimoji="0" lang="en-US" sz="800" b="0" i="0" u="none" strike="noStrike" kern="1200" cap="none" spc="0" normalizeH="0" baseline="0" noProof="0" dirty="0">
                  <a:ln>
                    <a:noFill/>
                  </a:ln>
                  <a:solidFill>
                    <a:srgbClr val="312D2A"/>
                  </a:solidFill>
                  <a:effectLst/>
                  <a:uLnTx/>
                  <a:uFillTx/>
                  <a:latin typeface="Oracle Sans" panose="020B0503020204020204" pitchFamily="34" charset="0"/>
                  <a:ea typeface="Arial" charset="0"/>
                  <a:cs typeface="Oracle Sans" panose="020B0503020204020204" pitchFamily="34" charset="0"/>
                </a:rPr>
              </a:br>
              <a:r>
                <a:rPr kumimoji="0" lang="en-US" sz="800" b="0" i="0" u="none" strike="noStrike" kern="1200" cap="none" spc="0" normalizeH="0" baseline="0" noProof="0" dirty="0" err="1">
                  <a:ln>
                    <a:noFill/>
                  </a:ln>
                  <a:solidFill>
                    <a:srgbClr val="312D2A"/>
                  </a:solidFill>
                  <a:effectLst/>
                  <a:uLnTx/>
                  <a:uFillTx/>
                  <a:latin typeface="Oracle Sans" panose="020B0503020204020204" pitchFamily="34" charset="0"/>
                  <a:ea typeface="Arial" charset="0"/>
                  <a:cs typeface="Oracle Sans" panose="020B0503020204020204" pitchFamily="34" charset="0"/>
                </a:rPr>
                <a:t>FastConnect</a:t>
              </a:r>
              <a:endParaRPr kumimoji="0" lang="en-US" sz="800" b="0" i="0" u="none" strike="noStrike" kern="1200" cap="none" spc="0" normalizeH="0" baseline="0" noProof="0" dirty="0">
                <a:ln>
                  <a:noFill/>
                </a:ln>
                <a:solidFill>
                  <a:srgbClr val="312D2A"/>
                </a:solidFill>
                <a:effectLst/>
                <a:uLnTx/>
                <a:uFillTx/>
                <a:latin typeface="Oracle Sans" panose="020B0503020204020204" pitchFamily="34" charset="0"/>
                <a:ea typeface="Arial" charset="0"/>
                <a:cs typeface="Oracle Sans" panose="020B0503020204020204" pitchFamily="34" charset="0"/>
              </a:endParaRPr>
            </a:p>
          </p:txBody>
        </p:sp>
      </p:grpSp>
      <p:sp>
        <p:nvSpPr>
          <p:cNvPr id="91" name="Rectangle 90">
            <a:extLst>
              <a:ext uri="{FF2B5EF4-FFF2-40B4-BE49-F238E27FC236}">
                <a16:creationId xmlns:a16="http://schemas.microsoft.com/office/drawing/2014/main" id="{A14CF699-B107-6540-8326-E40C05526B96}"/>
              </a:ext>
            </a:extLst>
          </p:cNvPr>
          <p:cNvSpPr/>
          <p:nvPr/>
        </p:nvSpPr>
        <p:spPr>
          <a:xfrm>
            <a:off x="8532209" y="3928642"/>
            <a:ext cx="1042698" cy="1634838"/>
          </a:xfrm>
          <a:prstGeom prst="rect">
            <a:avLst/>
          </a:prstGeom>
          <a:noFill/>
          <a:ln w="15875" cap="flat">
            <a:solidFill>
              <a:srgbClr val="AE562C"/>
            </a:solidFill>
            <a:prstDash val="dash"/>
            <a:round/>
          </a:ln>
          <a:effectLst/>
        </p:spPr>
        <p:style>
          <a:lnRef idx="1">
            <a:schemeClr val="accent1"/>
          </a:lnRef>
          <a:fillRef idx="3">
            <a:schemeClr val="accent1"/>
          </a:fillRef>
          <a:effectRef idx="2">
            <a:schemeClr val="accent1"/>
          </a:effectRef>
          <a:fontRef idx="minor">
            <a:schemeClr val="lt1"/>
          </a:fontRef>
        </p:style>
        <p:txBody>
          <a:bodyPr lIns="45720" rIns="4572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BB501C"/>
                </a:solidFill>
                <a:effectLst/>
                <a:uLnTx/>
                <a:uFillTx/>
                <a:latin typeface="Open Sans" panose="020B0606030504020204" pitchFamily="34" charset="0"/>
                <a:ea typeface="Open Sans" panose="020B0606030504020204" pitchFamily="34" charset="0"/>
                <a:cs typeface="Open Sans" panose="020B0606030504020204" pitchFamily="34" charset="0"/>
              </a:rPr>
              <a:t>VCN Spoke-3</a:t>
            </a:r>
          </a:p>
        </p:txBody>
      </p:sp>
      <p:sp>
        <p:nvSpPr>
          <p:cNvPr id="264" name="Rectangle 263">
            <a:extLst>
              <a:ext uri="{FF2B5EF4-FFF2-40B4-BE49-F238E27FC236}">
                <a16:creationId xmlns:a16="http://schemas.microsoft.com/office/drawing/2014/main" id="{A14CF699-B107-6540-8326-E40C05526B96}"/>
              </a:ext>
            </a:extLst>
          </p:cNvPr>
          <p:cNvSpPr/>
          <p:nvPr/>
        </p:nvSpPr>
        <p:spPr>
          <a:xfrm>
            <a:off x="9762043" y="3917679"/>
            <a:ext cx="1042698" cy="1615929"/>
          </a:xfrm>
          <a:prstGeom prst="rect">
            <a:avLst/>
          </a:prstGeom>
          <a:noFill/>
          <a:ln w="15875" cap="flat">
            <a:solidFill>
              <a:srgbClr val="AE562C"/>
            </a:solidFill>
            <a:prstDash val="dash"/>
            <a:round/>
          </a:ln>
          <a:effectLst/>
        </p:spPr>
        <p:style>
          <a:lnRef idx="1">
            <a:schemeClr val="accent1"/>
          </a:lnRef>
          <a:fillRef idx="3">
            <a:schemeClr val="accent1"/>
          </a:fillRef>
          <a:effectRef idx="2">
            <a:schemeClr val="accent1"/>
          </a:effectRef>
          <a:fontRef idx="minor">
            <a:schemeClr val="lt1"/>
          </a:fontRef>
        </p:style>
        <p:txBody>
          <a:bodyPr lIns="45720" rIns="4572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BB501C"/>
                </a:solidFill>
                <a:effectLst/>
                <a:uLnTx/>
                <a:uFillTx/>
                <a:latin typeface="Open Sans" panose="020B0606030504020204" pitchFamily="34" charset="0"/>
                <a:ea typeface="Open Sans" panose="020B0606030504020204" pitchFamily="34" charset="0"/>
                <a:cs typeface="Open Sans" panose="020B0606030504020204" pitchFamily="34" charset="0"/>
              </a:rPr>
              <a:t>VCN Spoke-4</a:t>
            </a:r>
          </a:p>
        </p:txBody>
      </p:sp>
      <p:pic>
        <p:nvPicPr>
          <p:cNvPr id="293" name="Graphic 46">
            <a:extLst>
              <a:ext uri="{FF2B5EF4-FFF2-40B4-BE49-F238E27FC236}">
                <a16:creationId xmlns:a16="http://schemas.microsoft.com/office/drawing/2014/main" id="{4DAE47C0-A841-443B-881D-F8DDFBFD7E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18589" y="5413292"/>
            <a:ext cx="196884" cy="223574"/>
          </a:xfrm>
          <a:prstGeom prst="rect">
            <a:avLst/>
          </a:prstGeom>
        </p:spPr>
      </p:pic>
      <p:pic>
        <p:nvPicPr>
          <p:cNvPr id="307" name="Graphic 46">
            <a:extLst>
              <a:ext uri="{FF2B5EF4-FFF2-40B4-BE49-F238E27FC236}">
                <a16:creationId xmlns:a16="http://schemas.microsoft.com/office/drawing/2014/main" id="{4DAE47C0-A841-443B-881D-F8DDFBFD7E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00711" y="5391783"/>
            <a:ext cx="196884" cy="223574"/>
          </a:xfrm>
          <a:prstGeom prst="rect">
            <a:avLst/>
          </a:prstGeom>
        </p:spPr>
      </p:pic>
      <p:sp>
        <p:nvSpPr>
          <p:cNvPr id="322" name="TextBox 321"/>
          <p:cNvSpPr txBox="1"/>
          <p:nvPr/>
        </p:nvSpPr>
        <p:spPr>
          <a:xfrm>
            <a:off x="11022126" y="4428741"/>
            <a:ext cx="37221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0" i="0" u="none" strike="noStrike" kern="1200" cap="none" spc="0" normalizeH="0" baseline="0" noProof="0" dirty="0">
                <a:ln>
                  <a:noFill/>
                </a:ln>
                <a:solidFill>
                  <a:srgbClr val="312D2A"/>
                </a:solidFill>
                <a:effectLst/>
                <a:uLnTx/>
                <a:uFillTx/>
                <a:latin typeface="Oracle Sans Tab"/>
                <a:ea typeface="+mn-ea"/>
                <a:cs typeface="+mn-cs"/>
              </a:rPr>
              <a:t>...</a:t>
            </a:r>
            <a:endParaRPr kumimoji="0" lang="it-IT" sz="4800" b="0" i="0" u="none" strike="noStrike" kern="1200" cap="none" spc="0" normalizeH="0" baseline="0" noProof="0" dirty="0">
              <a:ln>
                <a:noFill/>
              </a:ln>
              <a:solidFill>
                <a:srgbClr val="312D2A"/>
              </a:solidFill>
              <a:effectLst/>
              <a:uLnTx/>
              <a:uFillTx/>
              <a:latin typeface="Oracle Sans Tab"/>
              <a:ea typeface="+mn-ea"/>
              <a:cs typeface="+mn-cs"/>
            </a:endParaRPr>
          </a:p>
        </p:txBody>
      </p:sp>
      <p:cxnSp>
        <p:nvCxnSpPr>
          <p:cNvPr id="408" name="Straight Arrow Connector 32"/>
          <p:cNvCxnSpPr>
            <a:cxnSpLocks/>
            <a:stCxn id="14" idx="3"/>
          </p:cNvCxnSpPr>
          <p:nvPr/>
        </p:nvCxnSpPr>
        <p:spPr>
          <a:xfrm flipV="1">
            <a:off x="3135394" y="3574659"/>
            <a:ext cx="7389889" cy="356801"/>
          </a:xfrm>
          <a:prstGeom prst="bentConnector3">
            <a:avLst>
              <a:gd name="adj1" fmla="val 68690"/>
            </a:avLst>
          </a:prstGeom>
          <a:ln w="3175">
            <a:solidFill>
              <a:srgbClr val="312D2A"/>
            </a:solidFill>
            <a:miter lim="800000"/>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19" name="Straight Arrow Connector 418">
            <a:extLst>
              <a:ext uri="{FF2B5EF4-FFF2-40B4-BE49-F238E27FC236}">
                <a16:creationId xmlns:a16="http://schemas.microsoft.com/office/drawing/2014/main" id="{06884DEA-3859-44C7-B963-1CBDA558C5DB}"/>
              </a:ext>
            </a:extLst>
          </p:cNvPr>
          <p:cNvCxnSpPr>
            <a:cxnSpLocks/>
            <a:endCxn id="14" idx="1"/>
          </p:cNvCxnSpPr>
          <p:nvPr/>
        </p:nvCxnSpPr>
        <p:spPr bwMode="auto">
          <a:xfrm flipV="1">
            <a:off x="1401217" y="3931460"/>
            <a:ext cx="1266525" cy="486141"/>
          </a:xfrm>
          <a:prstGeom prst="straightConnector1">
            <a:avLst/>
          </a:prstGeom>
          <a:solidFill>
            <a:srgbClr val="00B8FF"/>
          </a:solidFill>
          <a:ln w="12700" cap="flat" cmpd="sng" algn="ctr">
            <a:solidFill>
              <a:srgbClr val="312D2A"/>
            </a:solidFill>
            <a:prstDash val="solid"/>
            <a:round/>
            <a:headEnd type="arrow" w="med" len="sm"/>
            <a:tailEnd type="arrow" w="med"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nvGrpSpPr>
          <p:cNvPr id="420" name="Group 419">
            <a:extLst>
              <a:ext uri="{FF2B5EF4-FFF2-40B4-BE49-F238E27FC236}">
                <a16:creationId xmlns:a16="http://schemas.microsoft.com/office/drawing/2014/main" id="{8CEF2CAC-26C3-4957-9719-CF8DA59CCBE6}"/>
              </a:ext>
            </a:extLst>
          </p:cNvPr>
          <p:cNvGrpSpPr/>
          <p:nvPr/>
        </p:nvGrpSpPr>
        <p:grpSpPr>
          <a:xfrm>
            <a:off x="1559226" y="3916673"/>
            <a:ext cx="805942" cy="706279"/>
            <a:chOff x="8975018" y="2795243"/>
            <a:chExt cx="805942" cy="706279"/>
          </a:xfrm>
        </p:grpSpPr>
        <p:pic>
          <p:nvPicPr>
            <p:cNvPr id="421" name="Picture 420">
              <a:extLst>
                <a:ext uri="{FF2B5EF4-FFF2-40B4-BE49-F238E27FC236}">
                  <a16:creationId xmlns:a16="http://schemas.microsoft.com/office/drawing/2014/main" id="{F4C17D25-B046-490F-A862-B55615A37DE8}"/>
                </a:ext>
              </a:extLst>
            </p:cNvPr>
            <p:cNvPicPr>
              <a:picLocks noChangeAspect="1"/>
            </p:cNvPicPr>
            <p:nvPr/>
          </p:nvPicPr>
          <p:blipFill>
            <a:blip r:embed="rId6"/>
            <a:stretch>
              <a:fillRect/>
            </a:stretch>
          </p:blipFill>
          <p:spPr>
            <a:xfrm>
              <a:off x="9137327" y="2795243"/>
              <a:ext cx="489857" cy="457200"/>
            </a:xfrm>
            <a:prstGeom prst="rect">
              <a:avLst/>
            </a:prstGeom>
          </p:spPr>
        </p:pic>
        <p:sp>
          <p:nvSpPr>
            <p:cNvPr id="422" name="Rectangle 421">
              <a:extLst>
                <a:ext uri="{FF2B5EF4-FFF2-40B4-BE49-F238E27FC236}">
                  <a16:creationId xmlns:a16="http://schemas.microsoft.com/office/drawing/2014/main" id="{A2E2B6D3-AF42-4EB4-9A08-F3ABABE476A9}"/>
                </a:ext>
              </a:extLst>
            </p:cNvPr>
            <p:cNvSpPr/>
            <p:nvPr/>
          </p:nvSpPr>
          <p:spPr>
            <a:xfrm>
              <a:off x="8975018" y="3270690"/>
              <a:ext cx="805942" cy="230832"/>
            </a:xfrm>
            <a:prstGeom prst="rect">
              <a:avLst/>
            </a:prstGeom>
          </p:spPr>
          <p:txBody>
            <a:bodyPr wrap="square" lIns="0" tIns="0" rIns="0" bIns="0">
              <a:spAutoFit/>
            </a:bodyPr>
            <a:lstStyle/>
            <a:p>
              <a:pPr marL="0" marR="0" lvl="0" indent="0" algn="ctr" defTabSz="914400" rtl="0" eaLnBrk="1" fontAlgn="auto" latinLnBrk="0" hangingPunct="1">
                <a:lnSpc>
                  <a:spcPts val="85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12D2A"/>
                  </a:solidFill>
                  <a:effectLst/>
                  <a:uLnTx/>
                  <a:uFillTx/>
                  <a:latin typeface="Oracle Sans" panose="020B0503020204020204" pitchFamily="34" charset="0"/>
                  <a:ea typeface="Arial" charset="0"/>
                  <a:cs typeface="Oracle Sans" panose="020B0503020204020204" pitchFamily="34" charset="0"/>
                </a:rPr>
                <a:t>VPN/</a:t>
              </a:r>
              <a:br>
                <a:rPr kumimoji="0" lang="en-US" sz="800" b="0" i="0" u="none" strike="noStrike" kern="1200" cap="none" spc="0" normalizeH="0" baseline="0" noProof="0" dirty="0">
                  <a:ln>
                    <a:noFill/>
                  </a:ln>
                  <a:solidFill>
                    <a:srgbClr val="312D2A"/>
                  </a:solidFill>
                  <a:effectLst/>
                  <a:uLnTx/>
                  <a:uFillTx/>
                  <a:latin typeface="Oracle Sans" panose="020B0503020204020204" pitchFamily="34" charset="0"/>
                  <a:ea typeface="Arial" charset="0"/>
                  <a:cs typeface="Oracle Sans" panose="020B0503020204020204" pitchFamily="34" charset="0"/>
                </a:rPr>
              </a:br>
              <a:r>
                <a:rPr kumimoji="0" lang="en-US" sz="800" b="0" i="0" u="none" strike="noStrike" kern="1200" cap="none" spc="0" normalizeH="0" baseline="0" noProof="0" dirty="0" err="1">
                  <a:ln>
                    <a:noFill/>
                  </a:ln>
                  <a:solidFill>
                    <a:srgbClr val="312D2A"/>
                  </a:solidFill>
                  <a:effectLst/>
                  <a:uLnTx/>
                  <a:uFillTx/>
                  <a:latin typeface="Oracle Sans" panose="020B0503020204020204" pitchFamily="34" charset="0"/>
                  <a:ea typeface="Arial" charset="0"/>
                  <a:cs typeface="Oracle Sans" panose="020B0503020204020204" pitchFamily="34" charset="0"/>
                </a:rPr>
                <a:t>FastConnect</a:t>
              </a:r>
              <a:endParaRPr kumimoji="0" lang="en-US" sz="800" b="0" i="0" u="none" strike="noStrike" kern="1200" cap="none" spc="0" normalizeH="0" baseline="0" noProof="0" dirty="0">
                <a:ln>
                  <a:noFill/>
                </a:ln>
                <a:solidFill>
                  <a:srgbClr val="312D2A"/>
                </a:solidFill>
                <a:effectLst/>
                <a:uLnTx/>
                <a:uFillTx/>
                <a:latin typeface="Oracle Sans" panose="020B0503020204020204" pitchFamily="34" charset="0"/>
                <a:ea typeface="Arial" charset="0"/>
                <a:cs typeface="Oracle Sans" panose="020B0503020204020204" pitchFamily="34" charset="0"/>
              </a:endParaRPr>
            </a:p>
          </p:txBody>
        </p:sp>
      </p:grpSp>
      <p:sp>
        <p:nvSpPr>
          <p:cNvPr id="423" name="Rectangle 422"/>
          <p:cNvSpPr/>
          <p:nvPr/>
        </p:nvSpPr>
        <p:spPr>
          <a:xfrm>
            <a:off x="2567608" y="4653136"/>
            <a:ext cx="424201" cy="115416"/>
          </a:xfrm>
          <a:prstGeom prst="rect">
            <a:avLst/>
          </a:prstGeom>
        </p:spPr>
        <p:txBody>
          <a:bodyPr wrap="square" lIns="0" tIns="0" rIns="0" bIns="0">
            <a:spAutoFit/>
          </a:bodyPr>
          <a:lstStyle/>
          <a:p>
            <a:pPr marL="0" marR="0" lvl="0" indent="0" algn="ctr" defTabSz="914400" rtl="0" eaLnBrk="1" fontAlgn="auto" latinLnBrk="0" hangingPunct="1">
              <a:lnSpc>
                <a:spcPts val="85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12D2A"/>
                </a:solidFill>
                <a:effectLst/>
                <a:uLnTx/>
                <a:uFillTx/>
                <a:latin typeface="Oracle Sans Tab"/>
                <a:ea typeface="Open Sans" panose="020B0606030504020204" pitchFamily="34" charset="0"/>
                <a:cs typeface="Open Sans" panose="020B0606030504020204" pitchFamily="34" charset="0"/>
              </a:rPr>
              <a:t>DRG</a:t>
            </a:r>
          </a:p>
        </p:txBody>
      </p:sp>
      <p:sp>
        <p:nvSpPr>
          <p:cNvPr id="424" name="Rectangle: Rounded Corners 57">
            <a:extLst>
              <a:ext uri="{FF2B5EF4-FFF2-40B4-BE49-F238E27FC236}">
                <a16:creationId xmlns:a16="http://schemas.microsoft.com/office/drawing/2014/main" id="{9CCB644A-92B1-4009-9AB2-CAAC3BB65C3E}"/>
              </a:ext>
            </a:extLst>
          </p:cNvPr>
          <p:cNvSpPr/>
          <p:nvPr/>
        </p:nvSpPr>
        <p:spPr>
          <a:xfrm>
            <a:off x="263352" y="4005064"/>
            <a:ext cx="1099178" cy="1262081"/>
          </a:xfrm>
          <a:prstGeom prst="roundRect">
            <a:avLst>
              <a:gd name="adj" fmla="val 919"/>
            </a:avLst>
          </a:prstGeom>
          <a:solidFill>
            <a:srgbClr val="F1F0EA"/>
          </a:solidFill>
          <a:ln w="12700">
            <a:solidFill>
              <a:srgbClr val="CBC5BF"/>
            </a:solidFill>
            <a:prstDash val="solid"/>
          </a:ln>
          <a:effectLst/>
        </p:spPr>
        <p:style>
          <a:lnRef idx="1">
            <a:schemeClr val="accent1"/>
          </a:lnRef>
          <a:fillRef idx="3">
            <a:schemeClr val="accent1"/>
          </a:fillRef>
          <a:effectRef idx="2">
            <a:schemeClr val="accent1"/>
          </a:effectRef>
          <a:fontRef idx="minor">
            <a:schemeClr val="lt1"/>
          </a:fontRef>
        </p:style>
        <p:txBody>
          <a:bodyPr lIns="45720" rIns="4572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312D2A">
                    <a:lumMod val="50000"/>
                  </a:srgbClr>
                </a:solidFill>
                <a:effectLst/>
                <a:uLnTx/>
                <a:uFillTx/>
                <a:latin typeface="Oracle Sans" panose="020B0503020204020204" pitchFamily="34" charset="0"/>
                <a:ea typeface="+mn-ea"/>
                <a:cs typeface="Oracle Sans" panose="020B0503020204020204" pitchFamily="34" charset="0"/>
              </a:rPr>
              <a:t>On-Premises DC2</a:t>
            </a:r>
          </a:p>
        </p:txBody>
      </p:sp>
      <p:grpSp>
        <p:nvGrpSpPr>
          <p:cNvPr id="425" name="Group 424"/>
          <p:cNvGrpSpPr/>
          <p:nvPr/>
        </p:nvGrpSpPr>
        <p:grpSpPr>
          <a:xfrm>
            <a:off x="1055440" y="4293096"/>
            <a:ext cx="301752" cy="418738"/>
            <a:chOff x="8440042" y="3848357"/>
            <a:chExt cx="301752" cy="418738"/>
          </a:xfrm>
        </p:grpSpPr>
        <p:sp>
          <p:nvSpPr>
            <p:cNvPr id="426" name="Rectangle 425">
              <a:extLst>
                <a:ext uri="{FF2B5EF4-FFF2-40B4-BE49-F238E27FC236}">
                  <a16:creationId xmlns:a16="http://schemas.microsoft.com/office/drawing/2014/main" id="{FBAE5FDC-4CB3-7E4A-A5A1-7B42EAE45D16}"/>
                </a:ext>
              </a:extLst>
            </p:cNvPr>
            <p:cNvSpPr/>
            <p:nvPr/>
          </p:nvSpPr>
          <p:spPr>
            <a:xfrm>
              <a:off x="8480139" y="4133212"/>
              <a:ext cx="222715" cy="133883"/>
            </a:xfrm>
            <a:prstGeom prst="rect">
              <a:avLst/>
            </a:prstGeom>
            <a:solidFill>
              <a:srgbClr val="FCFBFA"/>
            </a:solidFill>
            <a:effectLst>
              <a:softEdge rad="6350"/>
            </a:effectLst>
          </p:spPr>
          <p:txBody>
            <a:bodyPr wrap="square" lIns="0" tIns="18288" rIns="0" bIns="0">
              <a:spAutoFit/>
            </a:bodyPr>
            <a:lstStyle/>
            <a:p>
              <a:pPr marL="0" marR="0" lvl="0" indent="0" algn="ctr" defTabSz="914400" rtl="0" eaLnBrk="1" fontAlgn="auto" latinLnBrk="0" hangingPunct="1">
                <a:lnSpc>
                  <a:spcPts val="85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12D2A"/>
                  </a:solidFill>
                  <a:effectLst/>
                  <a:uLnTx/>
                  <a:uFillTx/>
                  <a:latin typeface="Oracle Sans Tab"/>
                  <a:ea typeface="Open Sans" panose="020B0606030504020204" pitchFamily="34" charset="0"/>
                  <a:cs typeface="Open Sans" panose="020B0606030504020204" pitchFamily="34" charset="0"/>
                </a:rPr>
                <a:t>CPE</a:t>
              </a:r>
            </a:p>
          </p:txBody>
        </p:sp>
        <p:pic>
          <p:nvPicPr>
            <p:cNvPr id="427" name="Picture 4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40042" y="3848357"/>
              <a:ext cx="301752" cy="301752"/>
            </a:xfrm>
            <a:prstGeom prst="rect">
              <a:avLst/>
            </a:prstGeom>
          </p:spPr>
        </p:pic>
      </p:grpSp>
      <p:sp>
        <p:nvSpPr>
          <p:cNvPr id="443" name="Rounded Rectangle 442"/>
          <p:cNvSpPr/>
          <p:nvPr/>
        </p:nvSpPr>
        <p:spPr>
          <a:xfrm>
            <a:off x="4560497" y="1739660"/>
            <a:ext cx="2225615" cy="822385"/>
          </a:xfrm>
          <a:prstGeom prst="roundRect">
            <a:avLst>
              <a:gd name="adj" fmla="val 1791"/>
            </a:avLst>
          </a:prstGeom>
          <a:ln w="19050">
            <a:solidFill>
              <a:srgbClr val="00688C"/>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444" name="Straight Arrow Connector 443"/>
          <p:cNvCxnSpPr>
            <a:cxnSpLocks/>
          </p:cNvCxnSpPr>
          <p:nvPr/>
        </p:nvCxnSpPr>
        <p:spPr>
          <a:xfrm>
            <a:off x="6777486" y="2309003"/>
            <a:ext cx="269641" cy="0"/>
          </a:xfrm>
          <a:prstGeom prst="straightConnector1">
            <a:avLst/>
          </a:prstGeom>
          <a:ln w="19050">
            <a:solidFill>
              <a:srgbClr val="00688C"/>
            </a:solidFill>
            <a:tailEnd type="oval"/>
          </a:ln>
        </p:spPr>
        <p:style>
          <a:lnRef idx="1">
            <a:schemeClr val="accent1"/>
          </a:lnRef>
          <a:fillRef idx="0">
            <a:schemeClr val="accent1"/>
          </a:fillRef>
          <a:effectRef idx="0">
            <a:schemeClr val="accent1"/>
          </a:effectRef>
          <a:fontRef idx="minor">
            <a:schemeClr val="tx1"/>
          </a:fontRef>
        </p:style>
      </p:cxnSp>
      <p:cxnSp>
        <p:nvCxnSpPr>
          <p:cNvPr id="445" name="Straight Arrow Connector 444"/>
          <p:cNvCxnSpPr>
            <a:cxnSpLocks/>
          </p:cNvCxnSpPr>
          <p:nvPr/>
        </p:nvCxnSpPr>
        <p:spPr>
          <a:xfrm>
            <a:off x="6783236" y="2495908"/>
            <a:ext cx="263891" cy="6564"/>
          </a:xfrm>
          <a:prstGeom prst="straightConnector1">
            <a:avLst/>
          </a:prstGeom>
          <a:ln w="19050">
            <a:solidFill>
              <a:srgbClr val="00688C"/>
            </a:solidFill>
            <a:tailEnd type="oval"/>
          </a:ln>
        </p:spPr>
        <p:style>
          <a:lnRef idx="1">
            <a:schemeClr val="accent1"/>
          </a:lnRef>
          <a:fillRef idx="0">
            <a:schemeClr val="accent1"/>
          </a:fillRef>
          <a:effectRef idx="0">
            <a:schemeClr val="accent1"/>
          </a:effectRef>
          <a:fontRef idx="minor">
            <a:schemeClr val="tx1"/>
          </a:fontRef>
        </p:style>
      </p:cxnSp>
      <p:sp>
        <p:nvSpPr>
          <p:cNvPr id="446" name="TextBox 445"/>
          <p:cNvSpPr txBox="1"/>
          <p:nvPr/>
        </p:nvSpPr>
        <p:spPr>
          <a:xfrm>
            <a:off x="4558916" y="1734049"/>
            <a:ext cx="2143809" cy="8617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900" b="1" i="0" u="none" strike="noStrike" kern="1200" cap="none" spc="0" normalizeH="0" baseline="0" noProof="0" dirty="0">
                <a:ln>
                  <a:noFill/>
                </a:ln>
                <a:solidFill>
                  <a:srgbClr val="312D2A"/>
                </a:solidFill>
                <a:effectLst/>
                <a:uLnTx/>
                <a:uFillTx/>
                <a:latin typeface="Oracle Sans Tab"/>
                <a:ea typeface="+mn-ea"/>
                <a:cs typeface="+mn-cs"/>
              </a:rPr>
              <a:t>Rules:</a:t>
            </a:r>
          </a:p>
          <a:p>
            <a:pPr marL="171450" marR="0" lvl="0" indent="-171450" algn="l" defTabSz="914400" rtl="0" eaLnBrk="1" fontAlgn="auto" latinLnBrk="0" hangingPunct="1">
              <a:lnSpc>
                <a:spcPct val="100000"/>
              </a:lnSpc>
              <a:spcBef>
                <a:spcPts val="0"/>
              </a:spcBef>
              <a:spcAft>
                <a:spcPts val="600"/>
              </a:spcAft>
              <a:buClrTx/>
              <a:buSzTx/>
              <a:buFontTx/>
              <a:buChar char="-"/>
              <a:tabLst/>
              <a:defRPr/>
            </a:pPr>
            <a:r>
              <a:rPr lang="it-IT" sz="900" dirty="0">
                <a:solidFill>
                  <a:srgbClr val="312D2A"/>
                </a:solidFill>
                <a:latin typeface="Oracle Sans Tab"/>
              </a:rPr>
              <a:t>All domains to the LB balancing on more DNS on-prem</a:t>
            </a:r>
          </a:p>
          <a:p>
            <a:pPr lvl="0">
              <a:defRPr/>
            </a:pPr>
            <a:r>
              <a:rPr lang="it-IT" sz="900" b="1" dirty="0">
                <a:solidFill>
                  <a:srgbClr val="312D2A"/>
                </a:solidFill>
              </a:rPr>
              <a:t>Private View Mapped:</a:t>
            </a:r>
          </a:p>
          <a:p>
            <a:pPr lvl="0">
              <a:defRPr/>
            </a:pPr>
            <a:r>
              <a:rPr lang="it-IT" sz="900" b="1" dirty="0">
                <a:solidFill>
                  <a:srgbClr val="312D2A"/>
                </a:solidFill>
              </a:rPr>
              <a:t>- </a:t>
            </a:r>
            <a:r>
              <a:rPr lang="it-IT" sz="900" dirty="0">
                <a:solidFill>
                  <a:srgbClr val="312D2A"/>
                </a:solidFill>
              </a:rPr>
              <a:t>All spoke private view</a:t>
            </a:r>
            <a:endParaRPr kumimoji="0" lang="it-IT" sz="1800" b="1" i="0" u="none" strike="noStrike" kern="1200" cap="none" spc="0" normalizeH="0" baseline="0" noProof="0" dirty="0">
              <a:ln>
                <a:noFill/>
              </a:ln>
              <a:solidFill>
                <a:srgbClr val="312D2A"/>
              </a:solidFill>
              <a:effectLst/>
              <a:uLnTx/>
              <a:uFillTx/>
              <a:latin typeface="Oracle Sans Tab"/>
              <a:ea typeface="+mn-ea"/>
              <a:cs typeface="+mn-cs"/>
            </a:endParaRPr>
          </a:p>
        </p:txBody>
      </p:sp>
      <p:sp>
        <p:nvSpPr>
          <p:cNvPr id="447" name="TextBox 446"/>
          <p:cNvSpPr txBox="1"/>
          <p:nvPr/>
        </p:nvSpPr>
        <p:spPr>
          <a:xfrm>
            <a:off x="5821249" y="1529891"/>
            <a:ext cx="928459"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900" b="1" i="0" u="none" strike="noStrike" kern="1200" cap="none" spc="0" normalizeH="0" baseline="0" noProof="0" dirty="0">
                <a:ln>
                  <a:noFill/>
                </a:ln>
                <a:solidFill>
                  <a:srgbClr val="312D2A"/>
                </a:solidFill>
                <a:effectLst/>
                <a:uLnTx/>
                <a:uFillTx/>
                <a:latin typeface="Oracle Sans Tab"/>
                <a:ea typeface="+mn-ea"/>
                <a:cs typeface="+mn-cs"/>
              </a:rPr>
              <a:t>DNS Resolver</a:t>
            </a:r>
            <a:endParaRPr kumimoji="0" lang="it-IT" sz="1800" b="1" i="0" u="none" strike="noStrike" kern="1200" cap="none" spc="0" normalizeH="0" baseline="0" noProof="0" dirty="0">
              <a:ln>
                <a:noFill/>
              </a:ln>
              <a:solidFill>
                <a:srgbClr val="312D2A"/>
              </a:solidFill>
              <a:effectLst/>
              <a:uLnTx/>
              <a:uFillTx/>
              <a:latin typeface="Oracle Sans Tab"/>
              <a:ea typeface="+mn-ea"/>
              <a:cs typeface="+mn-cs"/>
            </a:endParaRPr>
          </a:p>
        </p:txBody>
      </p:sp>
      <p:sp>
        <p:nvSpPr>
          <p:cNvPr id="455" name="Rectangle 454">
            <a:extLst>
              <a:ext uri="{FF2B5EF4-FFF2-40B4-BE49-F238E27FC236}">
                <a16:creationId xmlns:a16="http://schemas.microsoft.com/office/drawing/2014/main" id="{5188FE04-284D-CC46-B2A5-2D977414F574}"/>
              </a:ext>
            </a:extLst>
          </p:cNvPr>
          <p:cNvSpPr/>
          <p:nvPr/>
        </p:nvSpPr>
        <p:spPr>
          <a:xfrm>
            <a:off x="7097399" y="2483272"/>
            <a:ext cx="673418" cy="230832"/>
          </a:xfrm>
          <a:prstGeom prst="rect">
            <a:avLst/>
          </a:prstGeom>
        </p:spPr>
        <p:txBody>
          <a:bodyPr wrap="square" lIns="0" tIns="0" rIns="0" bIns="0">
            <a:spAutoFit/>
          </a:bodyPr>
          <a:lstStyle/>
          <a:p>
            <a:pPr marL="0" marR="0" lvl="0" indent="0" algn="ctr" defTabSz="914400" rtl="0" eaLnBrk="1" fontAlgn="auto" latinLnBrk="0" hangingPunct="1">
              <a:lnSpc>
                <a:spcPts val="85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312D2A"/>
                </a:solidFill>
                <a:effectLst/>
                <a:uLnTx/>
                <a:uFillTx/>
                <a:latin typeface="Oracle Sans Tab"/>
                <a:ea typeface="Open Sans" panose="020B0606030504020204" pitchFamily="34" charset="0"/>
                <a:cs typeface="Open Sans" panose="020B0606030504020204" pitchFamily="34" charset="0"/>
              </a:rPr>
              <a:t>Forwarder</a:t>
            </a:r>
          </a:p>
          <a:p>
            <a:pPr lvl="0" algn="ctr">
              <a:lnSpc>
                <a:spcPts val="850"/>
              </a:lnSpc>
            </a:pPr>
            <a:r>
              <a:rPr lang="en-US" sz="1000" b="1" dirty="0">
                <a:solidFill>
                  <a:srgbClr val="312D2A"/>
                </a:solidFill>
                <a:ea typeface="Open Sans" panose="020B0606030504020204" pitchFamily="34" charset="0"/>
                <a:cs typeface="Open Sans" panose="020B0606030504020204" pitchFamily="34" charset="0"/>
              </a:rPr>
              <a:t>10.0.0.20</a:t>
            </a:r>
            <a:endParaRPr kumimoji="0" lang="en-US" sz="1000" b="1" i="0" u="none" strike="noStrike" kern="1200" cap="none" spc="0" normalizeH="0" baseline="0" noProof="0" dirty="0">
              <a:ln>
                <a:noFill/>
              </a:ln>
              <a:solidFill>
                <a:srgbClr val="312D2A"/>
              </a:solidFill>
              <a:effectLst/>
              <a:uLnTx/>
              <a:uFillTx/>
              <a:latin typeface="Oracle Sans Tab"/>
              <a:ea typeface="Open Sans" panose="020B0606030504020204" pitchFamily="34" charset="0"/>
              <a:cs typeface="Open Sans" panose="020B0606030504020204" pitchFamily="34" charset="0"/>
            </a:endParaRPr>
          </a:p>
        </p:txBody>
      </p:sp>
      <p:sp>
        <p:nvSpPr>
          <p:cNvPr id="456" name="Rectangle 455">
            <a:extLst>
              <a:ext uri="{FF2B5EF4-FFF2-40B4-BE49-F238E27FC236}">
                <a16:creationId xmlns:a16="http://schemas.microsoft.com/office/drawing/2014/main" id="{5188FE04-284D-CC46-B2A5-2D977414F574}"/>
              </a:ext>
            </a:extLst>
          </p:cNvPr>
          <p:cNvSpPr/>
          <p:nvPr/>
        </p:nvSpPr>
        <p:spPr>
          <a:xfrm>
            <a:off x="7126155" y="2166969"/>
            <a:ext cx="673418" cy="230832"/>
          </a:xfrm>
          <a:prstGeom prst="rect">
            <a:avLst/>
          </a:prstGeom>
        </p:spPr>
        <p:txBody>
          <a:bodyPr wrap="square" lIns="0" tIns="0" rIns="0" bIns="0">
            <a:spAutoFit/>
          </a:bodyPr>
          <a:lstStyle/>
          <a:p>
            <a:pPr marL="0" marR="0" lvl="0" indent="0" algn="ctr" defTabSz="914400" rtl="0" eaLnBrk="1" fontAlgn="auto" latinLnBrk="0" hangingPunct="1">
              <a:lnSpc>
                <a:spcPts val="85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312D2A"/>
                </a:solidFill>
                <a:effectLst/>
                <a:uLnTx/>
                <a:uFillTx/>
                <a:latin typeface="Oracle Sans Tab"/>
                <a:ea typeface="Open Sans" panose="020B0606030504020204" pitchFamily="34" charset="0"/>
                <a:cs typeface="Open Sans" panose="020B0606030504020204" pitchFamily="34" charset="0"/>
              </a:rPr>
              <a:t>Listener</a:t>
            </a:r>
          </a:p>
          <a:p>
            <a:pPr lvl="0" algn="ctr">
              <a:lnSpc>
                <a:spcPts val="850"/>
              </a:lnSpc>
            </a:pPr>
            <a:r>
              <a:rPr lang="en-US" sz="1000" b="1" dirty="0">
                <a:solidFill>
                  <a:srgbClr val="312D2A"/>
                </a:solidFill>
                <a:ea typeface="Open Sans" panose="020B0606030504020204" pitchFamily="34" charset="0"/>
                <a:cs typeface="Open Sans" panose="020B0606030504020204" pitchFamily="34" charset="0"/>
              </a:rPr>
              <a:t>10.0.0.10</a:t>
            </a:r>
            <a:endParaRPr kumimoji="0" lang="en-US" sz="1000" b="1" i="0" u="none" strike="noStrike" kern="1200" cap="none" spc="0" normalizeH="0" baseline="0" noProof="0" dirty="0">
              <a:ln>
                <a:noFill/>
              </a:ln>
              <a:solidFill>
                <a:srgbClr val="312D2A"/>
              </a:solidFill>
              <a:effectLst/>
              <a:uLnTx/>
              <a:uFillTx/>
              <a:latin typeface="Oracle Sans Tab"/>
              <a:ea typeface="Open Sans" panose="020B0606030504020204" pitchFamily="34" charset="0"/>
              <a:cs typeface="Open Sans" panose="020B0606030504020204" pitchFamily="34" charset="0"/>
            </a:endParaRPr>
          </a:p>
        </p:txBody>
      </p:sp>
      <p:pic>
        <p:nvPicPr>
          <p:cNvPr id="1026" name="Picture 2" descr="computing, data center, host, hosting, network, server, storage "/>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7885" y="3032244"/>
            <a:ext cx="366563" cy="366563"/>
          </a:xfrm>
          <a:prstGeom prst="rect">
            <a:avLst/>
          </a:prstGeom>
          <a:noFill/>
          <a:extLst>
            <a:ext uri="{909E8E84-426E-40DD-AFC4-6F175D3DCCD1}">
              <a14:hiddenFill xmlns:a14="http://schemas.microsoft.com/office/drawing/2010/main">
                <a:solidFill>
                  <a:srgbClr val="FFFFFF"/>
                </a:solidFill>
              </a14:hiddenFill>
            </a:ext>
          </a:extLst>
        </p:spPr>
      </p:pic>
      <p:sp>
        <p:nvSpPr>
          <p:cNvPr id="457" name="Rectangle 456">
            <a:extLst>
              <a:ext uri="{FF2B5EF4-FFF2-40B4-BE49-F238E27FC236}">
                <a16:creationId xmlns:a16="http://schemas.microsoft.com/office/drawing/2014/main" id="{5188FE04-284D-CC46-B2A5-2D977414F574}"/>
              </a:ext>
            </a:extLst>
          </p:cNvPr>
          <p:cNvSpPr/>
          <p:nvPr/>
        </p:nvSpPr>
        <p:spPr>
          <a:xfrm>
            <a:off x="337167" y="3409173"/>
            <a:ext cx="673418" cy="230832"/>
          </a:xfrm>
          <a:prstGeom prst="rect">
            <a:avLst/>
          </a:prstGeom>
        </p:spPr>
        <p:txBody>
          <a:bodyPr wrap="square" lIns="0" tIns="0" rIns="0" bIns="0">
            <a:spAutoFit/>
          </a:bodyPr>
          <a:lstStyle/>
          <a:p>
            <a:pPr marL="0" marR="0" lvl="0" indent="0" algn="ctr" defTabSz="914400" rtl="0" eaLnBrk="1" fontAlgn="auto" latinLnBrk="0" hangingPunct="1">
              <a:lnSpc>
                <a:spcPts val="85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312D2A"/>
                </a:solidFill>
                <a:effectLst/>
                <a:uLnTx/>
                <a:uFillTx/>
                <a:latin typeface="Oracle Sans Tab"/>
                <a:ea typeface="Open Sans" panose="020B0606030504020204" pitchFamily="34" charset="0"/>
                <a:cs typeface="Open Sans" panose="020B0606030504020204" pitchFamily="34" charset="0"/>
              </a:rPr>
              <a:t>DNS</a:t>
            </a:r>
          </a:p>
          <a:p>
            <a:pPr lvl="0" algn="ctr">
              <a:lnSpc>
                <a:spcPts val="850"/>
              </a:lnSpc>
            </a:pPr>
            <a:r>
              <a:rPr lang="en-US" sz="1000" b="1" dirty="0">
                <a:solidFill>
                  <a:srgbClr val="312D2A"/>
                </a:solidFill>
                <a:latin typeface="Oracle Sans Tab"/>
                <a:ea typeface="Open Sans" panose="020B0606030504020204" pitchFamily="34" charset="0"/>
                <a:cs typeface="Open Sans" panose="020B0606030504020204" pitchFamily="34" charset="0"/>
              </a:rPr>
              <a:t>#1</a:t>
            </a:r>
            <a:endParaRPr kumimoji="0" lang="en-US" sz="1000" b="1" i="0" u="none" strike="noStrike" kern="1200" cap="none" spc="0" normalizeH="0" baseline="0" noProof="0" dirty="0">
              <a:ln>
                <a:noFill/>
              </a:ln>
              <a:solidFill>
                <a:srgbClr val="312D2A"/>
              </a:solidFill>
              <a:effectLst/>
              <a:uLnTx/>
              <a:uFillTx/>
              <a:latin typeface="Oracle Sans Tab"/>
              <a:ea typeface="Open Sans" panose="020B0606030504020204" pitchFamily="34" charset="0"/>
              <a:cs typeface="Open Sans" panose="020B0606030504020204" pitchFamily="34" charset="0"/>
            </a:endParaRPr>
          </a:p>
        </p:txBody>
      </p:sp>
      <p:pic>
        <p:nvPicPr>
          <p:cNvPr id="458" name="Picture 2" descr="computing, data center, host, hosting, network, server, storage "/>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9515" y="4487232"/>
            <a:ext cx="366563" cy="366563"/>
          </a:xfrm>
          <a:prstGeom prst="rect">
            <a:avLst/>
          </a:prstGeom>
          <a:noFill/>
          <a:extLst>
            <a:ext uri="{909E8E84-426E-40DD-AFC4-6F175D3DCCD1}">
              <a14:hiddenFill xmlns:a14="http://schemas.microsoft.com/office/drawing/2010/main">
                <a:solidFill>
                  <a:srgbClr val="FFFFFF"/>
                </a:solidFill>
              </a14:hiddenFill>
            </a:ext>
          </a:extLst>
        </p:spPr>
      </p:pic>
      <p:sp>
        <p:nvSpPr>
          <p:cNvPr id="459" name="Rectangle 458">
            <a:extLst>
              <a:ext uri="{FF2B5EF4-FFF2-40B4-BE49-F238E27FC236}">
                <a16:creationId xmlns:a16="http://schemas.microsoft.com/office/drawing/2014/main" id="{5188FE04-284D-CC46-B2A5-2D977414F574}"/>
              </a:ext>
            </a:extLst>
          </p:cNvPr>
          <p:cNvSpPr/>
          <p:nvPr/>
        </p:nvSpPr>
        <p:spPr>
          <a:xfrm>
            <a:off x="548158" y="4861431"/>
            <a:ext cx="382996" cy="231345"/>
          </a:xfrm>
          <a:prstGeom prst="rect">
            <a:avLst/>
          </a:prstGeom>
        </p:spPr>
        <p:txBody>
          <a:bodyPr wrap="square" lIns="0" tIns="0" rIns="0" bIns="0">
            <a:spAutoFit/>
          </a:bodyPr>
          <a:lstStyle/>
          <a:p>
            <a:pPr marL="0" marR="0" lvl="0" indent="0" algn="ctr" defTabSz="914400" rtl="0" eaLnBrk="1" fontAlgn="auto" latinLnBrk="0" hangingPunct="1">
              <a:lnSpc>
                <a:spcPts val="85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312D2A"/>
                </a:solidFill>
                <a:effectLst/>
                <a:uLnTx/>
                <a:uFillTx/>
                <a:latin typeface="Oracle Sans Tab"/>
                <a:ea typeface="Open Sans" panose="020B0606030504020204" pitchFamily="34" charset="0"/>
                <a:cs typeface="Open Sans" panose="020B0606030504020204" pitchFamily="34" charset="0"/>
              </a:rPr>
              <a:t>DNS #2</a:t>
            </a:r>
          </a:p>
        </p:txBody>
      </p:sp>
      <p:cxnSp>
        <p:nvCxnSpPr>
          <p:cNvPr id="460" name="Elbow Connector 459"/>
          <p:cNvCxnSpPr>
            <a:stCxn id="455" idx="2"/>
            <a:endCxn id="203" idx="1"/>
          </p:cNvCxnSpPr>
          <p:nvPr/>
        </p:nvCxnSpPr>
        <p:spPr>
          <a:xfrm rot="5400000">
            <a:off x="6215834" y="2629228"/>
            <a:ext cx="1133399" cy="1303150"/>
          </a:xfrm>
          <a:prstGeom prst="bentConnector2">
            <a:avLst/>
          </a:prstGeom>
          <a:ln w="19050">
            <a:solidFill>
              <a:srgbClr val="00688C"/>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38" name="Group 37"/>
          <p:cNvGrpSpPr/>
          <p:nvPr/>
        </p:nvGrpSpPr>
        <p:grpSpPr>
          <a:xfrm>
            <a:off x="8541120" y="4373249"/>
            <a:ext cx="964161" cy="778667"/>
            <a:chOff x="7990685" y="1468247"/>
            <a:chExt cx="964161" cy="765995"/>
          </a:xfrm>
        </p:grpSpPr>
        <p:sp>
          <p:nvSpPr>
            <p:cNvPr id="464" name="Rounded Rectangle 463"/>
            <p:cNvSpPr/>
            <p:nvPr/>
          </p:nvSpPr>
          <p:spPr>
            <a:xfrm>
              <a:off x="8042694" y="1579243"/>
              <a:ext cx="894272" cy="654999"/>
            </a:xfrm>
            <a:prstGeom prst="roundRect">
              <a:avLst>
                <a:gd name="adj" fmla="val 1791"/>
              </a:avLst>
            </a:prstGeom>
            <a:ln w="12700">
              <a:solidFill>
                <a:srgbClr val="00688C"/>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pic>
          <p:nvPicPr>
            <p:cNvPr id="466" name="Graphic 251">
              <a:extLst>
                <a:ext uri="{FF2B5EF4-FFF2-40B4-BE49-F238E27FC236}">
                  <a16:creationId xmlns:a16="http://schemas.microsoft.com/office/drawing/2014/main" id="{70181DC5-1C73-4AE3-A83C-D77D9364BDED}"/>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990685" y="1468247"/>
              <a:ext cx="345702" cy="337578"/>
            </a:xfrm>
            <a:prstGeom prst="rect">
              <a:avLst/>
            </a:prstGeom>
          </p:spPr>
        </p:pic>
        <p:sp>
          <p:nvSpPr>
            <p:cNvPr id="468" name="Rectangle 467">
              <a:extLst>
                <a:ext uri="{FF2B5EF4-FFF2-40B4-BE49-F238E27FC236}">
                  <a16:creationId xmlns:a16="http://schemas.microsoft.com/office/drawing/2014/main" id="{5188FE04-284D-CC46-B2A5-2D977414F574}"/>
                </a:ext>
              </a:extLst>
            </p:cNvPr>
            <p:cNvSpPr/>
            <p:nvPr/>
          </p:nvSpPr>
          <p:spPr>
            <a:xfrm>
              <a:off x="8182078" y="1691869"/>
              <a:ext cx="772768" cy="462178"/>
            </a:xfrm>
            <a:prstGeom prst="rect">
              <a:avLst/>
            </a:prstGeom>
          </p:spPr>
          <p:txBody>
            <a:bodyPr wrap="square" lIns="0" tIns="0" rIns="0" bIns="0">
              <a:spAutoFit/>
            </a:bodyPr>
            <a:lstStyle/>
            <a:p>
              <a:pPr marL="0" marR="0" lvl="0" indent="0" algn="ctr" defTabSz="914400" rtl="0" eaLnBrk="1" fontAlgn="auto" latinLnBrk="0" hangingPunct="1">
                <a:lnSpc>
                  <a:spcPts val="85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312D2A"/>
                  </a:solidFill>
                  <a:effectLst/>
                  <a:uLnTx/>
                  <a:uFillTx/>
                  <a:latin typeface="Oracle Sans Tab"/>
                  <a:ea typeface="Open Sans" panose="020B0606030504020204" pitchFamily="34" charset="0"/>
                  <a:cs typeface="Open Sans" panose="020B0606030504020204" pitchFamily="34" charset="0"/>
                </a:rPr>
                <a:t>All DNS queries forwarded to10.0.0.10</a:t>
              </a:r>
            </a:p>
          </p:txBody>
        </p:sp>
      </p:grpSp>
      <p:grpSp>
        <p:nvGrpSpPr>
          <p:cNvPr id="469" name="Group 468"/>
          <p:cNvGrpSpPr/>
          <p:nvPr/>
        </p:nvGrpSpPr>
        <p:grpSpPr>
          <a:xfrm>
            <a:off x="9786411" y="4373246"/>
            <a:ext cx="942018" cy="771907"/>
            <a:chOff x="7994948" y="1462335"/>
            <a:chExt cx="942018" cy="771907"/>
          </a:xfrm>
        </p:grpSpPr>
        <p:sp>
          <p:nvSpPr>
            <p:cNvPr id="470" name="Rounded Rectangle 469"/>
            <p:cNvSpPr/>
            <p:nvPr/>
          </p:nvSpPr>
          <p:spPr>
            <a:xfrm>
              <a:off x="8042694" y="1575169"/>
              <a:ext cx="894272" cy="659073"/>
            </a:xfrm>
            <a:prstGeom prst="roundRect">
              <a:avLst>
                <a:gd name="adj" fmla="val 1791"/>
              </a:avLst>
            </a:prstGeom>
            <a:ln w="12700">
              <a:solidFill>
                <a:srgbClr val="00688C"/>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pic>
          <p:nvPicPr>
            <p:cNvPr id="473" name="Graphic 251">
              <a:extLst>
                <a:ext uri="{FF2B5EF4-FFF2-40B4-BE49-F238E27FC236}">
                  <a16:creationId xmlns:a16="http://schemas.microsoft.com/office/drawing/2014/main" id="{70181DC5-1C73-4AE3-A83C-D77D9364BDED}"/>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994948" y="1462335"/>
              <a:ext cx="379113" cy="370203"/>
            </a:xfrm>
            <a:prstGeom prst="rect">
              <a:avLst/>
            </a:prstGeom>
          </p:spPr>
        </p:pic>
      </p:grpSp>
      <p:grpSp>
        <p:nvGrpSpPr>
          <p:cNvPr id="11" name="Group 10"/>
          <p:cNvGrpSpPr/>
          <p:nvPr/>
        </p:nvGrpSpPr>
        <p:grpSpPr>
          <a:xfrm>
            <a:off x="4761441" y="3386094"/>
            <a:ext cx="448574" cy="596770"/>
            <a:chOff x="7130196" y="1291087"/>
            <a:chExt cx="570318" cy="648401"/>
          </a:xfrm>
        </p:grpSpPr>
        <p:pic>
          <p:nvPicPr>
            <p:cNvPr id="196" name="Graphic 8">
              <a:extLst>
                <a:ext uri="{FF2B5EF4-FFF2-40B4-BE49-F238E27FC236}">
                  <a16:creationId xmlns:a16="http://schemas.microsoft.com/office/drawing/2014/main" id="{2961B752-FB23-4B14-BA1C-FB44C446A12A}"/>
                </a:ext>
              </a:extLst>
            </p:cNvPr>
            <p:cNvPicPr>
              <a:picLocks noChangeAspect="1"/>
            </p:cNvPicPr>
            <p:nvPr/>
          </p:nvPicPr>
          <p:blipFill>
            <a:blip r:embed="rId10" cstate="hq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79226" y="1291087"/>
              <a:ext cx="337349" cy="320802"/>
            </a:xfrm>
            <a:prstGeom prst="rect">
              <a:avLst/>
            </a:prstGeom>
          </p:spPr>
        </p:pic>
        <p:sp>
          <p:nvSpPr>
            <p:cNvPr id="198" name="Rectangle 197">
              <a:extLst>
                <a:ext uri="{FF2B5EF4-FFF2-40B4-BE49-F238E27FC236}">
                  <a16:creationId xmlns:a16="http://schemas.microsoft.com/office/drawing/2014/main" id="{5188FE04-284D-CC46-B2A5-2D977414F574}"/>
                </a:ext>
              </a:extLst>
            </p:cNvPr>
            <p:cNvSpPr/>
            <p:nvPr/>
          </p:nvSpPr>
          <p:spPr>
            <a:xfrm>
              <a:off x="7130196" y="1629832"/>
              <a:ext cx="570318" cy="309656"/>
            </a:xfrm>
            <a:prstGeom prst="rect">
              <a:avLst/>
            </a:prstGeom>
          </p:spPr>
          <p:txBody>
            <a:bodyPr wrap="square" lIns="0" tIns="0" rIns="0" bIns="0">
              <a:spAutoFit/>
            </a:bodyPr>
            <a:lstStyle/>
            <a:p>
              <a:pPr marL="0" marR="0" lvl="0" indent="0" algn="ctr" defTabSz="914400" rtl="0" eaLnBrk="1" fontAlgn="auto" latinLnBrk="0" hangingPunct="1">
                <a:lnSpc>
                  <a:spcPts val="850"/>
                </a:lnSpc>
                <a:spcBef>
                  <a:spcPts val="0"/>
                </a:spcBef>
                <a:spcAft>
                  <a:spcPts val="0"/>
                </a:spcAft>
                <a:buClrTx/>
                <a:buSzTx/>
                <a:buFontTx/>
                <a:buNone/>
                <a:tabLst/>
                <a:defRPr/>
              </a:pPr>
              <a:r>
                <a:rPr lang="en-US" sz="1000" b="1" dirty="0">
                  <a:solidFill>
                    <a:srgbClr val="312D2A"/>
                  </a:solidFill>
                  <a:latin typeface="Oracle Sans Tab"/>
                  <a:ea typeface="Open Sans" panose="020B0606030504020204" pitchFamily="34" charset="0"/>
                  <a:cs typeface="Open Sans" panose="020B0606030504020204" pitchFamily="34" charset="0"/>
                </a:rPr>
                <a:t>DNS VM1</a:t>
              </a:r>
              <a:endParaRPr kumimoji="0" lang="en-US" sz="1000" b="1" i="0" u="none" strike="noStrike" kern="1200" cap="none" spc="0" normalizeH="0" baseline="0" noProof="0" dirty="0">
                <a:ln>
                  <a:noFill/>
                </a:ln>
                <a:solidFill>
                  <a:srgbClr val="312D2A"/>
                </a:solidFill>
                <a:effectLst/>
                <a:uLnTx/>
                <a:uFillTx/>
                <a:latin typeface="Oracle Sans Tab"/>
                <a:ea typeface="Open Sans" panose="020B0606030504020204" pitchFamily="34" charset="0"/>
                <a:cs typeface="Open Sans" panose="020B0606030504020204" pitchFamily="34" charset="0"/>
              </a:endParaRPr>
            </a:p>
          </p:txBody>
        </p:sp>
      </p:grpSp>
      <p:grpSp>
        <p:nvGrpSpPr>
          <p:cNvPr id="199" name="Group 198"/>
          <p:cNvGrpSpPr/>
          <p:nvPr/>
        </p:nvGrpSpPr>
        <p:grpSpPr>
          <a:xfrm>
            <a:off x="5286359" y="3498440"/>
            <a:ext cx="931374" cy="1007727"/>
            <a:chOff x="3758494" y="1621260"/>
            <a:chExt cx="483798" cy="480462"/>
          </a:xfrm>
        </p:grpSpPr>
        <p:pic>
          <p:nvPicPr>
            <p:cNvPr id="203" name="Graphic 225">
              <a:extLst>
                <a:ext uri="{FF2B5EF4-FFF2-40B4-BE49-F238E27FC236}">
                  <a16:creationId xmlns:a16="http://schemas.microsoft.com/office/drawing/2014/main" id="{B1987210-ABC5-4399-8C06-7BC9B2F8D82D}"/>
                </a:ext>
              </a:extLst>
            </p:cNvPr>
            <p:cNvPicPr>
              <a:picLocks noChangeAspect="1"/>
            </p:cNvPicPr>
            <p:nvPr/>
          </p:nvPicPr>
          <p:blipFill>
            <a:blip r:embed="rId12" cstate="hq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flipH="1">
              <a:off x="3758494" y="1621260"/>
              <a:ext cx="438726" cy="332851"/>
            </a:xfrm>
            <a:prstGeom prst="rect">
              <a:avLst/>
            </a:prstGeom>
          </p:spPr>
        </p:pic>
        <p:sp>
          <p:nvSpPr>
            <p:cNvPr id="204" name="Rectangle 203"/>
            <p:cNvSpPr/>
            <p:nvPr/>
          </p:nvSpPr>
          <p:spPr>
            <a:xfrm>
              <a:off x="3830388" y="1986306"/>
              <a:ext cx="411904" cy="115416"/>
            </a:xfrm>
            <a:prstGeom prst="rect">
              <a:avLst/>
            </a:prstGeom>
          </p:spPr>
          <p:txBody>
            <a:bodyPr wrap="square" lIns="0" tIns="0" rIns="0" bIns="0">
              <a:spAutoFit/>
            </a:bodyPr>
            <a:lstStyle/>
            <a:p>
              <a:pPr algn="ctr">
                <a:lnSpc>
                  <a:spcPts val="850"/>
                </a:lnSpc>
              </a:pPr>
              <a:r>
                <a:rPr lang="en-US" sz="1000" b="1" dirty="0">
                  <a:solidFill>
                    <a:schemeClr val="tx2"/>
                  </a:solidFill>
                  <a:ea typeface="Open Sans" panose="020B0606030504020204" pitchFamily="34" charset="0"/>
                  <a:cs typeface="Open Sans" panose="020B0606030504020204" pitchFamily="34" charset="0"/>
                </a:rPr>
                <a:t>NLB</a:t>
              </a:r>
            </a:p>
          </p:txBody>
        </p:sp>
      </p:grpSp>
      <p:grpSp>
        <p:nvGrpSpPr>
          <p:cNvPr id="205" name="Group 204"/>
          <p:cNvGrpSpPr/>
          <p:nvPr/>
        </p:nvGrpSpPr>
        <p:grpSpPr>
          <a:xfrm>
            <a:off x="6670576" y="1526571"/>
            <a:ext cx="478971" cy="581551"/>
            <a:chOff x="5934628" y="2861940"/>
            <a:chExt cx="478971" cy="581551"/>
          </a:xfrm>
        </p:grpSpPr>
        <p:pic>
          <p:nvPicPr>
            <p:cNvPr id="206" name="Graphic 251">
              <a:extLst>
                <a:ext uri="{FF2B5EF4-FFF2-40B4-BE49-F238E27FC236}">
                  <a16:creationId xmlns:a16="http://schemas.microsoft.com/office/drawing/2014/main" id="{70181DC5-1C73-4AE3-A83C-D77D9364BDED}"/>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34628" y="2861940"/>
              <a:ext cx="478971" cy="457200"/>
            </a:xfrm>
            <a:prstGeom prst="rect">
              <a:avLst/>
            </a:prstGeom>
          </p:spPr>
        </p:pic>
        <p:sp>
          <p:nvSpPr>
            <p:cNvPr id="207" name="Rectangle 206"/>
            <p:cNvSpPr/>
            <p:nvPr/>
          </p:nvSpPr>
          <p:spPr>
            <a:xfrm>
              <a:off x="6037048" y="3328075"/>
              <a:ext cx="274131" cy="115416"/>
            </a:xfrm>
            <a:prstGeom prst="rect">
              <a:avLst/>
            </a:prstGeom>
          </p:spPr>
          <p:txBody>
            <a:bodyPr wrap="square" lIns="0" tIns="0" rIns="0" bIns="0">
              <a:spAutoFit/>
            </a:bodyPr>
            <a:lstStyle/>
            <a:p>
              <a:pPr algn="ctr">
                <a:lnSpc>
                  <a:spcPts val="850"/>
                </a:lnSpc>
              </a:pPr>
              <a:r>
                <a:rPr lang="en-US" sz="800" b="1" dirty="0">
                  <a:solidFill>
                    <a:schemeClr val="tx2"/>
                  </a:solidFill>
                  <a:ea typeface="Open Sans" panose="020B0606030504020204" pitchFamily="34" charset="0"/>
                  <a:cs typeface="Open Sans" panose="020B0606030504020204" pitchFamily="34" charset="0"/>
                </a:rPr>
                <a:t>DNS</a:t>
              </a:r>
            </a:p>
          </p:txBody>
        </p:sp>
      </p:grpSp>
      <p:grpSp>
        <p:nvGrpSpPr>
          <p:cNvPr id="208" name="Group 207"/>
          <p:cNvGrpSpPr/>
          <p:nvPr/>
        </p:nvGrpSpPr>
        <p:grpSpPr>
          <a:xfrm>
            <a:off x="4779188" y="4016226"/>
            <a:ext cx="448574" cy="636910"/>
            <a:chOff x="7130196" y="1291087"/>
            <a:chExt cx="570318" cy="648401"/>
          </a:xfrm>
        </p:grpSpPr>
        <p:pic>
          <p:nvPicPr>
            <p:cNvPr id="209" name="Graphic 8">
              <a:extLst>
                <a:ext uri="{FF2B5EF4-FFF2-40B4-BE49-F238E27FC236}">
                  <a16:creationId xmlns:a16="http://schemas.microsoft.com/office/drawing/2014/main" id="{2961B752-FB23-4B14-BA1C-FB44C446A12A}"/>
                </a:ext>
              </a:extLst>
            </p:cNvPr>
            <p:cNvPicPr>
              <a:picLocks noChangeAspect="1"/>
            </p:cNvPicPr>
            <p:nvPr/>
          </p:nvPicPr>
          <p:blipFill>
            <a:blip r:embed="rId10" cstate="hq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79226" y="1291087"/>
              <a:ext cx="337349" cy="320802"/>
            </a:xfrm>
            <a:prstGeom prst="rect">
              <a:avLst/>
            </a:prstGeom>
          </p:spPr>
        </p:pic>
        <p:sp>
          <p:nvSpPr>
            <p:cNvPr id="210" name="Rectangle 209">
              <a:extLst>
                <a:ext uri="{FF2B5EF4-FFF2-40B4-BE49-F238E27FC236}">
                  <a16:creationId xmlns:a16="http://schemas.microsoft.com/office/drawing/2014/main" id="{5188FE04-284D-CC46-B2A5-2D977414F574}"/>
                </a:ext>
              </a:extLst>
            </p:cNvPr>
            <p:cNvSpPr/>
            <p:nvPr/>
          </p:nvSpPr>
          <p:spPr>
            <a:xfrm>
              <a:off x="7130196" y="1629832"/>
              <a:ext cx="570318" cy="309656"/>
            </a:xfrm>
            <a:prstGeom prst="rect">
              <a:avLst/>
            </a:prstGeom>
          </p:spPr>
          <p:txBody>
            <a:bodyPr wrap="square" lIns="0" tIns="0" rIns="0" bIns="0">
              <a:spAutoFit/>
            </a:bodyPr>
            <a:lstStyle/>
            <a:p>
              <a:pPr marL="0" marR="0" lvl="0" indent="0" algn="ctr" defTabSz="914400" rtl="0" eaLnBrk="1" fontAlgn="auto" latinLnBrk="0" hangingPunct="1">
                <a:lnSpc>
                  <a:spcPts val="850"/>
                </a:lnSpc>
                <a:spcBef>
                  <a:spcPts val="0"/>
                </a:spcBef>
                <a:spcAft>
                  <a:spcPts val="0"/>
                </a:spcAft>
                <a:buClrTx/>
                <a:buSzTx/>
                <a:buFontTx/>
                <a:buNone/>
                <a:tabLst/>
                <a:defRPr/>
              </a:pPr>
              <a:r>
                <a:rPr lang="en-US" sz="1000" b="1" dirty="0">
                  <a:solidFill>
                    <a:srgbClr val="312D2A"/>
                  </a:solidFill>
                  <a:latin typeface="Oracle Sans Tab"/>
                  <a:ea typeface="Open Sans" panose="020B0606030504020204" pitchFamily="34" charset="0"/>
                  <a:cs typeface="Open Sans" panose="020B0606030504020204" pitchFamily="34" charset="0"/>
                </a:rPr>
                <a:t>DNS VM2</a:t>
              </a:r>
              <a:endParaRPr kumimoji="0" lang="en-US" sz="1000" b="1" i="0" u="none" strike="noStrike" kern="1200" cap="none" spc="0" normalizeH="0" baseline="0" noProof="0" dirty="0">
                <a:ln>
                  <a:noFill/>
                </a:ln>
                <a:solidFill>
                  <a:srgbClr val="312D2A"/>
                </a:solidFill>
                <a:effectLst/>
                <a:uLnTx/>
                <a:uFillTx/>
                <a:latin typeface="Oracle Sans Tab"/>
                <a:ea typeface="Open Sans" panose="020B0606030504020204" pitchFamily="34" charset="0"/>
                <a:cs typeface="Open Sans" panose="020B0606030504020204" pitchFamily="34" charset="0"/>
              </a:endParaRPr>
            </a:p>
          </p:txBody>
        </p:sp>
      </p:grpSp>
      <p:cxnSp>
        <p:nvCxnSpPr>
          <p:cNvPr id="211" name="Elbow Connector 210"/>
          <p:cNvCxnSpPr>
            <a:stCxn id="196" idx="0"/>
            <a:endCxn id="1026" idx="0"/>
          </p:cNvCxnSpPr>
          <p:nvPr/>
        </p:nvCxnSpPr>
        <p:spPr>
          <a:xfrm rot="16200000" flipV="1">
            <a:off x="2679322" y="1054089"/>
            <a:ext cx="353850" cy="4310159"/>
          </a:xfrm>
          <a:prstGeom prst="bentConnector3">
            <a:avLst>
              <a:gd name="adj1" fmla="val 164604"/>
            </a:avLst>
          </a:prstGeom>
          <a:ln w="19050">
            <a:solidFill>
              <a:srgbClr val="00688C"/>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4" name="Elbow Connector 213"/>
          <p:cNvCxnSpPr>
            <a:cxnSpLocks/>
            <a:stCxn id="210" idx="2"/>
            <a:endCxn id="459" idx="2"/>
          </p:cNvCxnSpPr>
          <p:nvPr/>
        </p:nvCxnSpPr>
        <p:spPr>
          <a:xfrm rot="5400000">
            <a:off x="2651746" y="2741047"/>
            <a:ext cx="439640" cy="4263819"/>
          </a:xfrm>
          <a:prstGeom prst="bentConnector3">
            <a:avLst>
              <a:gd name="adj1" fmla="val 151997"/>
            </a:avLst>
          </a:prstGeom>
          <a:ln w="19050">
            <a:solidFill>
              <a:srgbClr val="00688C"/>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408098" y="2432649"/>
            <a:ext cx="224287" cy="224287"/>
          </a:xfrm>
          <a:prstGeom prst="line">
            <a:avLst/>
          </a:prstGeom>
          <a:ln>
            <a:solidFill>
              <a:srgbClr val="00688C"/>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4425351" y="2889850"/>
            <a:ext cx="155275" cy="43131"/>
          </a:xfrm>
          <a:prstGeom prst="line">
            <a:avLst/>
          </a:prstGeom>
          <a:ln>
            <a:solidFill>
              <a:srgbClr val="00688C"/>
            </a:solidFill>
          </a:ln>
        </p:spPr>
        <p:style>
          <a:lnRef idx="1">
            <a:schemeClr val="accent1"/>
          </a:lnRef>
          <a:fillRef idx="0">
            <a:schemeClr val="accent1"/>
          </a:fillRef>
          <a:effectRef idx="0">
            <a:schemeClr val="accent1"/>
          </a:effectRef>
          <a:fontRef idx="minor">
            <a:schemeClr val="tx1"/>
          </a:fontRef>
        </p:style>
      </p:cxnSp>
      <p:cxnSp>
        <p:nvCxnSpPr>
          <p:cNvPr id="212" name="Elbow Connector 210">
            <a:extLst>
              <a:ext uri="{FF2B5EF4-FFF2-40B4-BE49-F238E27FC236}">
                <a16:creationId xmlns:a16="http://schemas.microsoft.com/office/drawing/2014/main" id="{546D7667-D2C8-4909-A0E4-D6E4B960BE64}"/>
              </a:ext>
            </a:extLst>
          </p:cNvPr>
          <p:cNvCxnSpPr>
            <a:cxnSpLocks/>
            <a:endCxn id="458" idx="3"/>
          </p:cNvCxnSpPr>
          <p:nvPr/>
        </p:nvCxnSpPr>
        <p:spPr>
          <a:xfrm rot="10800000" flipV="1">
            <a:off x="916079" y="3608020"/>
            <a:ext cx="3931281" cy="1062494"/>
          </a:xfrm>
          <a:prstGeom prst="bentConnector3">
            <a:avLst>
              <a:gd name="adj1" fmla="val 58238"/>
            </a:avLst>
          </a:prstGeom>
          <a:ln w="19050">
            <a:solidFill>
              <a:srgbClr val="00688C"/>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3" name="Elbow Connector 213">
            <a:extLst>
              <a:ext uri="{FF2B5EF4-FFF2-40B4-BE49-F238E27FC236}">
                <a16:creationId xmlns:a16="http://schemas.microsoft.com/office/drawing/2014/main" id="{A6AEAF45-DE03-48CF-8683-3CE27AD1B963}"/>
              </a:ext>
            </a:extLst>
          </p:cNvPr>
          <p:cNvCxnSpPr>
            <a:cxnSpLocks/>
            <a:stCxn id="209" idx="1"/>
            <a:endCxn id="1026" idx="3"/>
          </p:cNvCxnSpPr>
          <p:nvPr/>
        </p:nvCxnSpPr>
        <p:spPr>
          <a:xfrm rot="10800000">
            <a:off x="884449" y="3215527"/>
            <a:ext cx="4011957" cy="958259"/>
          </a:xfrm>
          <a:prstGeom prst="bentConnector3">
            <a:avLst>
              <a:gd name="adj1" fmla="val 62583"/>
            </a:avLst>
          </a:prstGeom>
          <a:ln w="19050">
            <a:solidFill>
              <a:srgbClr val="00688C"/>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7" name="TextBox 286">
            <a:extLst>
              <a:ext uri="{FF2B5EF4-FFF2-40B4-BE49-F238E27FC236}">
                <a16:creationId xmlns:a16="http://schemas.microsoft.com/office/drawing/2014/main" id="{AF21561B-433D-451C-89E3-B0596C19DE06}"/>
              </a:ext>
            </a:extLst>
          </p:cNvPr>
          <p:cNvSpPr txBox="1"/>
          <p:nvPr/>
        </p:nvSpPr>
        <p:spPr>
          <a:xfrm>
            <a:off x="10975413" y="2014236"/>
            <a:ext cx="37221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0" i="0" u="none" strike="noStrike" kern="1200" cap="none" spc="0" normalizeH="0" baseline="0" noProof="0" dirty="0">
                <a:ln>
                  <a:noFill/>
                </a:ln>
                <a:solidFill>
                  <a:srgbClr val="312D2A"/>
                </a:solidFill>
                <a:effectLst/>
                <a:uLnTx/>
                <a:uFillTx/>
                <a:latin typeface="Oracle Sans Tab"/>
                <a:ea typeface="+mn-ea"/>
                <a:cs typeface="+mn-cs"/>
              </a:rPr>
              <a:t>...</a:t>
            </a:r>
            <a:endParaRPr kumimoji="0" lang="it-IT" sz="4800" b="0" i="0" u="none" strike="noStrike" kern="1200" cap="none" spc="0" normalizeH="0" baseline="0" noProof="0" dirty="0">
              <a:ln>
                <a:noFill/>
              </a:ln>
              <a:solidFill>
                <a:srgbClr val="312D2A"/>
              </a:solidFill>
              <a:effectLst/>
              <a:uLnTx/>
              <a:uFillTx/>
              <a:latin typeface="Oracle Sans Tab"/>
              <a:ea typeface="+mn-ea"/>
              <a:cs typeface="+mn-cs"/>
            </a:endParaRPr>
          </a:p>
        </p:txBody>
      </p:sp>
      <p:cxnSp>
        <p:nvCxnSpPr>
          <p:cNvPr id="288" name="Straight Arrow Connector 287">
            <a:extLst>
              <a:ext uri="{FF2B5EF4-FFF2-40B4-BE49-F238E27FC236}">
                <a16:creationId xmlns:a16="http://schemas.microsoft.com/office/drawing/2014/main" id="{CEA7DB1D-7AC7-4201-B8F2-A77BC0BB87E1}"/>
              </a:ext>
            </a:extLst>
          </p:cNvPr>
          <p:cNvCxnSpPr>
            <a:cxnSpLocks/>
          </p:cNvCxnSpPr>
          <p:nvPr/>
        </p:nvCxnSpPr>
        <p:spPr>
          <a:xfrm>
            <a:off x="8936914" y="3282111"/>
            <a:ext cx="0" cy="268591"/>
          </a:xfrm>
          <a:prstGeom prst="straightConnector1">
            <a:avLst/>
          </a:prstGeom>
          <a:ln w="3175">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89" name="Straight Arrow Connector 288">
            <a:extLst>
              <a:ext uri="{FF2B5EF4-FFF2-40B4-BE49-F238E27FC236}">
                <a16:creationId xmlns:a16="http://schemas.microsoft.com/office/drawing/2014/main" id="{7DA9FCAD-9295-472A-B8B0-279073BADC5A}"/>
              </a:ext>
            </a:extLst>
          </p:cNvPr>
          <p:cNvCxnSpPr>
            <a:cxnSpLocks/>
          </p:cNvCxnSpPr>
          <p:nvPr/>
        </p:nvCxnSpPr>
        <p:spPr>
          <a:xfrm>
            <a:off x="10121832" y="3265341"/>
            <a:ext cx="0" cy="279602"/>
          </a:xfrm>
          <a:prstGeom prst="straightConnector1">
            <a:avLst/>
          </a:prstGeom>
          <a:ln w="3175">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90956B79-C1CA-43D4-812C-1517625C1D1C}"/>
              </a:ext>
            </a:extLst>
          </p:cNvPr>
          <p:cNvCxnSpPr>
            <a:cxnSpLocks/>
          </p:cNvCxnSpPr>
          <p:nvPr/>
        </p:nvCxnSpPr>
        <p:spPr>
          <a:xfrm>
            <a:off x="8861081" y="3568704"/>
            <a:ext cx="1697" cy="28347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1" name="Straight Arrow Connector 290">
            <a:extLst>
              <a:ext uri="{FF2B5EF4-FFF2-40B4-BE49-F238E27FC236}">
                <a16:creationId xmlns:a16="http://schemas.microsoft.com/office/drawing/2014/main" id="{C5F823A0-A2FC-4A01-896A-E3849A761945}"/>
              </a:ext>
            </a:extLst>
          </p:cNvPr>
          <p:cNvCxnSpPr>
            <a:cxnSpLocks/>
          </p:cNvCxnSpPr>
          <p:nvPr/>
        </p:nvCxnSpPr>
        <p:spPr>
          <a:xfrm>
            <a:off x="10048070" y="3568704"/>
            <a:ext cx="1697" cy="28347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4" name="Rectangle 293">
            <a:extLst>
              <a:ext uri="{FF2B5EF4-FFF2-40B4-BE49-F238E27FC236}">
                <a16:creationId xmlns:a16="http://schemas.microsoft.com/office/drawing/2014/main" id="{2EBF40FE-4036-4098-A996-2749198610D1}"/>
              </a:ext>
            </a:extLst>
          </p:cNvPr>
          <p:cNvSpPr/>
          <p:nvPr/>
        </p:nvSpPr>
        <p:spPr>
          <a:xfrm>
            <a:off x="8549966" y="4731682"/>
            <a:ext cx="344264" cy="115416"/>
          </a:xfrm>
          <a:prstGeom prst="rect">
            <a:avLst/>
          </a:prstGeom>
        </p:spPr>
        <p:txBody>
          <a:bodyPr wrap="square" lIns="0" tIns="0" rIns="0" bIns="0">
            <a:spAutoFit/>
          </a:bodyPr>
          <a:lstStyle/>
          <a:p>
            <a:pPr algn="ctr">
              <a:lnSpc>
                <a:spcPts val="850"/>
              </a:lnSpc>
            </a:pPr>
            <a:r>
              <a:rPr lang="en-US" sz="800" b="1" dirty="0">
                <a:solidFill>
                  <a:schemeClr val="tx2"/>
                </a:solidFill>
                <a:ea typeface="Open Sans" panose="020B0606030504020204" pitchFamily="34" charset="0"/>
                <a:cs typeface="Open Sans" panose="020B0606030504020204" pitchFamily="34" charset="0"/>
              </a:rPr>
              <a:t>DNS</a:t>
            </a:r>
          </a:p>
        </p:txBody>
      </p:sp>
      <p:sp>
        <p:nvSpPr>
          <p:cNvPr id="295" name="Rectangle 294">
            <a:extLst>
              <a:ext uri="{FF2B5EF4-FFF2-40B4-BE49-F238E27FC236}">
                <a16:creationId xmlns:a16="http://schemas.microsoft.com/office/drawing/2014/main" id="{F3DCA9ED-6CC2-48D7-B113-F2BD8F16B4B0}"/>
              </a:ext>
            </a:extLst>
          </p:cNvPr>
          <p:cNvSpPr/>
          <p:nvPr/>
        </p:nvSpPr>
        <p:spPr>
          <a:xfrm>
            <a:off x="9817989" y="4757908"/>
            <a:ext cx="274131" cy="115416"/>
          </a:xfrm>
          <a:prstGeom prst="rect">
            <a:avLst/>
          </a:prstGeom>
        </p:spPr>
        <p:txBody>
          <a:bodyPr wrap="square" lIns="0" tIns="0" rIns="0" bIns="0">
            <a:spAutoFit/>
          </a:bodyPr>
          <a:lstStyle/>
          <a:p>
            <a:pPr algn="ctr">
              <a:lnSpc>
                <a:spcPts val="850"/>
              </a:lnSpc>
            </a:pPr>
            <a:r>
              <a:rPr lang="en-US" sz="800" b="1" dirty="0">
                <a:solidFill>
                  <a:schemeClr val="tx2"/>
                </a:solidFill>
                <a:ea typeface="Open Sans" panose="020B0606030504020204" pitchFamily="34" charset="0"/>
                <a:cs typeface="Open Sans" panose="020B0606030504020204" pitchFamily="34" charset="0"/>
              </a:rPr>
              <a:t>DNS</a:t>
            </a:r>
          </a:p>
        </p:txBody>
      </p:sp>
      <p:sp>
        <p:nvSpPr>
          <p:cNvPr id="296" name="Rectangle 295">
            <a:extLst>
              <a:ext uri="{FF2B5EF4-FFF2-40B4-BE49-F238E27FC236}">
                <a16:creationId xmlns:a16="http://schemas.microsoft.com/office/drawing/2014/main" id="{BF2A7554-F711-44DC-9E38-44FFA499B551}"/>
              </a:ext>
            </a:extLst>
          </p:cNvPr>
          <p:cNvSpPr/>
          <p:nvPr/>
        </p:nvSpPr>
        <p:spPr>
          <a:xfrm>
            <a:off x="9995839" y="4622952"/>
            <a:ext cx="772768" cy="469824"/>
          </a:xfrm>
          <a:prstGeom prst="rect">
            <a:avLst/>
          </a:prstGeom>
        </p:spPr>
        <p:txBody>
          <a:bodyPr wrap="square" lIns="0" tIns="0" rIns="0" bIns="0">
            <a:spAutoFit/>
          </a:bodyPr>
          <a:lstStyle/>
          <a:p>
            <a:pPr marL="0" marR="0" lvl="0" indent="0" algn="ctr" defTabSz="914400" rtl="0" eaLnBrk="1" fontAlgn="auto" latinLnBrk="0" hangingPunct="1">
              <a:lnSpc>
                <a:spcPts val="85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312D2A"/>
                </a:solidFill>
                <a:effectLst/>
                <a:uLnTx/>
                <a:uFillTx/>
                <a:latin typeface="Oracle Sans Tab"/>
                <a:ea typeface="Open Sans" panose="020B0606030504020204" pitchFamily="34" charset="0"/>
                <a:cs typeface="Open Sans" panose="020B0606030504020204" pitchFamily="34" charset="0"/>
              </a:rPr>
              <a:t>All DNS queries forwarded to10.0.0.10</a:t>
            </a:r>
          </a:p>
        </p:txBody>
      </p:sp>
      <p:sp>
        <p:nvSpPr>
          <p:cNvPr id="297" name="Rectangle 296">
            <a:extLst>
              <a:ext uri="{FF2B5EF4-FFF2-40B4-BE49-F238E27FC236}">
                <a16:creationId xmlns:a16="http://schemas.microsoft.com/office/drawing/2014/main" id="{5551DEF5-82DB-45CE-B30C-9E2105262524}"/>
              </a:ext>
            </a:extLst>
          </p:cNvPr>
          <p:cNvSpPr/>
          <p:nvPr/>
        </p:nvSpPr>
        <p:spPr>
          <a:xfrm>
            <a:off x="8484742" y="1547636"/>
            <a:ext cx="1042698" cy="1634838"/>
          </a:xfrm>
          <a:prstGeom prst="rect">
            <a:avLst/>
          </a:prstGeom>
          <a:noFill/>
          <a:ln w="15875" cap="flat">
            <a:solidFill>
              <a:srgbClr val="AE562C"/>
            </a:solidFill>
            <a:prstDash val="dash"/>
            <a:round/>
          </a:ln>
          <a:effectLst/>
        </p:spPr>
        <p:style>
          <a:lnRef idx="1">
            <a:schemeClr val="accent1"/>
          </a:lnRef>
          <a:fillRef idx="3">
            <a:schemeClr val="accent1"/>
          </a:fillRef>
          <a:effectRef idx="2">
            <a:schemeClr val="accent1"/>
          </a:effectRef>
          <a:fontRef idx="minor">
            <a:schemeClr val="lt1"/>
          </a:fontRef>
        </p:style>
        <p:txBody>
          <a:bodyPr lIns="45720" rIns="4572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BB501C"/>
                </a:solidFill>
                <a:effectLst/>
                <a:uLnTx/>
                <a:uFillTx/>
                <a:latin typeface="Open Sans" panose="020B0606030504020204" pitchFamily="34" charset="0"/>
                <a:ea typeface="Open Sans" panose="020B0606030504020204" pitchFamily="34" charset="0"/>
                <a:cs typeface="Open Sans" panose="020B0606030504020204" pitchFamily="34" charset="0"/>
              </a:rPr>
              <a:t>VCN Spoke-1</a:t>
            </a:r>
          </a:p>
        </p:txBody>
      </p:sp>
      <p:sp>
        <p:nvSpPr>
          <p:cNvPr id="299" name="Rectangle 298">
            <a:extLst>
              <a:ext uri="{FF2B5EF4-FFF2-40B4-BE49-F238E27FC236}">
                <a16:creationId xmlns:a16="http://schemas.microsoft.com/office/drawing/2014/main" id="{FF3F5850-28F3-4074-863F-1056665D2F8C}"/>
              </a:ext>
            </a:extLst>
          </p:cNvPr>
          <p:cNvSpPr/>
          <p:nvPr/>
        </p:nvSpPr>
        <p:spPr>
          <a:xfrm>
            <a:off x="9714576" y="1536673"/>
            <a:ext cx="1042698" cy="1615929"/>
          </a:xfrm>
          <a:prstGeom prst="rect">
            <a:avLst/>
          </a:prstGeom>
          <a:noFill/>
          <a:ln w="15875" cap="flat">
            <a:solidFill>
              <a:srgbClr val="AE562C"/>
            </a:solidFill>
            <a:prstDash val="dash"/>
            <a:round/>
          </a:ln>
          <a:effectLst/>
        </p:spPr>
        <p:style>
          <a:lnRef idx="1">
            <a:schemeClr val="accent1"/>
          </a:lnRef>
          <a:fillRef idx="3">
            <a:schemeClr val="accent1"/>
          </a:fillRef>
          <a:effectRef idx="2">
            <a:schemeClr val="accent1"/>
          </a:effectRef>
          <a:fontRef idx="minor">
            <a:schemeClr val="lt1"/>
          </a:fontRef>
        </p:style>
        <p:txBody>
          <a:bodyPr lIns="45720" rIns="4572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BB501C"/>
                </a:solidFill>
                <a:effectLst/>
                <a:uLnTx/>
                <a:uFillTx/>
                <a:latin typeface="Open Sans" panose="020B0606030504020204" pitchFamily="34" charset="0"/>
                <a:ea typeface="Open Sans" panose="020B0606030504020204" pitchFamily="34" charset="0"/>
                <a:cs typeface="Open Sans" panose="020B0606030504020204" pitchFamily="34" charset="0"/>
              </a:rPr>
              <a:t>VCN Spoke-2</a:t>
            </a:r>
          </a:p>
        </p:txBody>
      </p:sp>
      <p:pic>
        <p:nvPicPr>
          <p:cNvPr id="300" name="Graphic 46">
            <a:extLst>
              <a:ext uri="{FF2B5EF4-FFF2-40B4-BE49-F238E27FC236}">
                <a16:creationId xmlns:a16="http://schemas.microsoft.com/office/drawing/2014/main" id="{3CDFCAF4-36F7-44D3-9422-028CE46D1E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71122" y="3032286"/>
            <a:ext cx="196884" cy="223574"/>
          </a:xfrm>
          <a:prstGeom prst="rect">
            <a:avLst/>
          </a:prstGeom>
        </p:spPr>
      </p:pic>
      <p:pic>
        <p:nvPicPr>
          <p:cNvPr id="301" name="Graphic 46">
            <a:extLst>
              <a:ext uri="{FF2B5EF4-FFF2-40B4-BE49-F238E27FC236}">
                <a16:creationId xmlns:a16="http://schemas.microsoft.com/office/drawing/2014/main" id="{E5A58D9A-A003-4604-8126-C4F3A3A79D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53244" y="3010777"/>
            <a:ext cx="196884" cy="223574"/>
          </a:xfrm>
          <a:prstGeom prst="rect">
            <a:avLst/>
          </a:prstGeom>
        </p:spPr>
      </p:pic>
      <p:grpSp>
        <p:nvGrpSpPr>
          <p:cNvPr id="302" name="Group 301">
            <a:extLst>
              <a:ext uri="{FF2B5EF4-FFF2-40B4-BE49-F238E27FC236}">
                <a16:creationId xmlns:a16="http://schemas.microsoft.com/office/drawing/2014/main" id="{0C1EE53F-0F43-4374-B4B2-FE60238D2BE3}"/>
              </a:ext>
            </a:extLst>
          </p:cNvPr>
          <p:cNvGrpSpPr/>
          <p:nvPr/>
        </p:nvGrpSpPr>
        <p:grpSpPr>
          <a:xfrm>
            <a:off x="8493653" y="1992243"/>
            <a:ext cx="964161" cy="778667"/>
            <a:chOff x="7990685" y="1468247"/>
            <a:chExt cx="964161" cy="765995"/>
          </a:xfrm>
        </p:grpSpPr>
        <p:sp>
          <p:nvSpPr>
            <p:cNvPr id="303" name="Rounded Rectangle 463">
              <a:extLst>
                <a:ext uri="{FF2B5EF4-FFF2-40B4-BE49-F238E27FC236}">
                  <a16:creationId xmlns:a16="http://schemas.microsoft.com/office/drawing/2014/main" id="{047092C6-6CF5-4282-95FC-9E787C37280A}"/>
                </a:ext>
              </a:extLst>
            </p:cNvPr>
            <p:cNvSpPr/>
            <p:nvPr/>
          </p:nvSpPr>
          <p:spPr>
            <a:xfrm>
              <a:off x="8042694" y="1579243"/>
              <a:ext cx="894272" cy="654999"/>
            </a:xfrm>
            <a:prstGeom prst="roundRect">
              <a:avLst>
                <a:gd name="adj" fmla="val 1791"/>
              </a:avLst>
            </a:prstGeom>
            <a:ln w="12700">
              <a:solidFill>
                <a:srgbClr val="00688C"/>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pic>
          <p:nvPicPr>
            <p:cNvPr id="304" name="Graphic 251">
              <a:extLst>
                <a:ext uri="{FF2B5EF4-FFF2-40B4-BE49-F238E27FC236}">
                  <a16:creationId xmlns:a16="http://schemas.microsoft.com/office/drawing/2014/main" id="{59212E52-DD60-4957-B68D-A8FB6870E895}"/>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990685" y="1468247"/>
              <a:ext cx="345702" cy="337578"/>
            </a:xfrm>
            <a:prstGeom prst="rect">
              <a:avLst/>
            </a:prstGeom>
          </p:spPr>
        </p:pic>
        <p:sp>
          <p:nvSpPr>
            <p:cNvPr id="305" name="Rectangle 304">
              <a:extLst>
                <a:ext uri="{FF2B5EF4-FFF2-40B4-BE49-F238E27FC236}">
                  <a16:creationId xmlns:a16="http://schemas.microsoft.com/office/drawing/2014/main" id="{F6E2F913-9BD9-429C-9C2A-7CE7F56D4E1B}"/>
                </a:ext>
              </a:extLst>
            </p:cNvPr>
            <p:cNvSpPr/>
            <p:nvPr/>
          </p:nvSpPr>
          <p:spPr>
            <a:xfrm>
              <a:off x="8182078" y="1691869"/>
              <a:ext cx="772768" cy="462178"/>
            </a:xfrm>
            <a:prstGeom prst="rect">
              <a:avLst/>
            </a:prstGeom>
          </p:spPr>
          <p:txBody>
            <a:bodyPr wrap="square" lIns="0" tIns="0" rIns="0" bIns="0">
              <a:spAutoFit/>
            </a:bodyPr>
            <a:lstStyle/>
            <a:p>
              <a:pPr marL="0" marR="0" lvl="0" indent="0" algn="ctr" defTabSz="914400" rtl="0" eaLnBrk="1" fontAlgn="auto" latinLnBrk="0" hangingPunct="1">
                <a:lnSpc>
                  <a:spcPts val="85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312D2A"/>
                  </a:solidFill>
                  <a:effectLst/>
                  <a:uLnTx/>
                  <a:uFillTx/>
                  <a:latin typeface="Oracle Sans Tab"/>
                  <a:ea typeface="Open Sans" panose="020B0606030504020204" pitchFamily="34" charset="0"/>
                  <a:cs typeface="Open Sans" panose="020B0606030504020204" pitchFamily="34" charset="0"/>
                </a:rPr>
                <a:t>All DNS queries forwarded to10.0.0.10</a:t>
              </a:r>
            </a:p>
          </p:txBody>
        </p:sp>
      </p:grpSp>
      <p:grpSp>
        <p:nvGrpSpPr>
          <p:cNvPr id="308" name="Group 307">
            <a:extLst>
              <a:ext uri="{FF2B5EF4-FFF2-40B4-BE49-F238E27FC236}">
                <a16:creationId xmlns:a16="http://schemas.microsoft.com/office/drawing/2014/main" id="{D58B7BD8-E912-42FF-A4F8-A848B85EE274}"/>
              </a:ext>
            </a:extLst>
          </p:cNvPr>
          <p:cNvGrpSpPr/>
          <p:nvPr/>
        </p:nvGrpSpPr>
        <p:grpSpPr>
          <a:xfrm>
            <a:off x="9738944" y="1992240"/>
            <a:ext cx="942018" cy="771907"/>
            <a:chOff x="7994948" y="1462335"/>
            <a:chExt cx="942018" cy="771907"/>
          </a:xfrm>
        </p:grpSpPr>
        <p:sp>
          <p:nvSpPr>
            <p:cNvPr id="309" name="Rounded Rectangle 469">
              <a:extLst>
                <a:ext uri="{FF2B5EF4-FFF2-40B4-BE49-F238E27FC236}">
                  <a16:creationId xmlns:a16="http://schemas.microsoft.com/office/drawing/2014/main" id="{CC738212-946C-4127-B721-419ECF970ED5}"/>
                </a:ext>
              </a:extLst>
            </p:cNvPr>
            <p:cNvSpPr/>
            <p:nvPr/>
          </p:nvSpPr>
          <p:spPr>
            <a:xfrm>
              <a:off x="8042694" y="1575169"/>
              <a:ext cx="894272" cy="659073"/>
            </a:xfrm>
            <a:prstGeom prst="roundRect">
              <a:avLst>
                <a:gd name="adj" fmla="val 1791"/>
              </a:avLst>
            </a:prstGeom>
            <a:ln w="12700">
              <a:solidFill>
                <a:srgbClr val="00688C"/>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pic>
          <p:nvPicPr>
            <p:cNvPr id="310" name="Graphic 251">
              <a:extLst>
                <a:ext uri="{FF2B5EF4-FFF2-40B4-BE49-F238E27FC236}">
                  <a16:creationId xmlns:a16="http://schemas.microsoft.com/office/drawing/2014/main" id="{1F311D6C-6697-45C1-942D-DD8866F2CD32}"/>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994948" y="1462335"/>
              <a:ext cx="379113" cy="370203"/>
            </a:xfrm>
            <a:prstGeom prst="rect">
              <a:avLst/>
            </a:prstGeom>
          </p:spPr>
        </p:pic>
      </p:grpSp>
      <p:sp>
        <p:nvSpPr>
          <p:cNvPr id="311" name="Rectangle 310">
            <a:extLst>
              <a:ext uri="{FF2B5EF4-FFF2-40B4-BE49-F238E27FC236}">
                <a16:creationId xmlns:a16="http://schemas.microsoft.com/office/drawing/2014/main" id="{88BFCD83-478E-4B1D-82B0-3770256737A1}"/>
              </a:ext>
            </a:extLst>
          </p:cNvPr>
          <p:cNvSpPr/>
          <p:nvPr/>
        </p:nvSpPr>
        <p:spPr>
          <a:xfrm>
            <a:off x="8502499" y="2350676"/>
            <a:ext cx="344264" cy="115416"/>
          </a:xfrm>
          <a:prstGeom prst="rect">
            <a:avLst/>
          </a:prstGeom>
        </p:spPr>
        <p:txBody>
          <a:bodyPr wrap="square" lIns="0" tIns="0" rIns="0" bIns="0">
            <a:spAutoFit/>
          </a:bodyPr>
          <a:lstStyle/>
          <a:p>
            <a:pPr algn="ctr">
              <a:lnSpc>
                <a:spcPts val="850"/>
              </a:lnSpc>
            </a:pPr>
            <a:r>
              <a:rPr lang="en-US" sz="800" b="1" dirty="0">
                <a:solidFill>
                  <a:schemeClr val="tx2"/>
                </a:solidFill>
                <a:ea typeface="Open Sans" panose="020B0606030504020204" pitchFamily="34" charset="0"/>
                <a:cs typeface="Open Sans" panose="020B0606030504020204" pitchFamily="34" charset="0"/>
              </a:rPr>
              <a:t>DNS</a:t>
            </a:r>
          </a:p>
        </p:txBody>
      </p:sp>
      <p:sp>
        <p:nvSpPr>
          <p:cNvPr id="313" name="Rectangle 312">
            <a:extLst>
              <a:ext uri="{FF2B5EF4-FFF2-40B4-BE49-F238E27FC236}">
                <a16:creationId xmlns:a16="http://schemas.microsoft.com/office/drawing/2014/main" id="{F9B9C5B2-AB5A-46B6-A42A-E2A5D65AADB9}"/>
              </a:ext>
            </a:extLst>
          </p:cNvPr>
          <p:cNvSpPr/>
          <p:nvPr/>
        </p:nvSpPr>
        <p:spPr>
          <a:xfrm>
            <a:off x="9770522" y="2376902"/>
            <a:ext cx="274131" cy="115416"/>
          </a:xfrm>
          <a:prstGeom prst="rect">
            <a:avLst/>
          </a:prstGeom>
        </p:spPr>
        <p:txBody>
          <a:bodyPr wrap="square" lIns="0" tIns="0" rIns="0" bIns="0">
            <a:spAutoFit/>
          </a:bodyPr>
          <a:lstStyle/>
          <a:p>
            <a:pPr algn="ctr">
              <a:lnSpc>
                <a:spcPts val="850"/>
              </a:lnSpc>
            </a:pPr>
            <a:r>
              <a:rPr lang="en-US" sz="800" b="1" dirty="0">
                <a:solidFill>
                  <a:schemeClr val="tx2"/>
                </a:solidFill>
                <a:ea typeface="Open Sans" panose="020B0606030504020204" pitchFamily="34" charset="0"/>
                <a:cs typeface="Open Sans" panose="020B0606030504020204" pitchFamily="34" charset="0"/>
              </a:rPr>
              <a:t>DNS</a:t>
            </a:r>
          </a:p>
        </p:txBody>
      </p:sp>
      <p:sp>
        <p:nvSpPr>
          <p:cNvPr id="314" name="Rectangle 313">
            <a:extLst>
              <a:ext uri="{FF2B5EF4-FFF2-40B4-BE49-F238E27FC236}">
                <a16:creationId xmlns:a16="http://schemas.microsoft.com/office/drawing/2014/main" id="{6B27089A-7F3B-4E9E-92C9-B6BA62655807}"/>
              </a:ext>
            </a:extLst>
          </p:cNvPr>
          <p:cNvSpPr/>
          <p:nvPr/>
        </p:nvSpPr>
        <p:spPr>
          <a:xfrm>
            <a:off x="9948372" y="2241946"/>
            <a:ext cx="772768" cy="469824"/>
          </a:xfrm>
          <a:prstGeom prst="rect">
            <a:avLst/>
          </a:prstGeom>
        </p:spPr>
        <p:txBody>
          <a:bodyPr wrap="square" lIns="0" tIns="0" rIns="0" bIns="0">
            <a:spAutoFit/>
          </a:bodyPr>
          <a:lstStyle/>
          <a:p>
            <a:pPr marL="0" marR="0" lvl="0" indent="0" algn="ctr" defTabSz="914400" rtl="0" eaLnBrk="1" fontAlgn="auto" latinLnBrk="0" hangingPunct="1">
              <a:lnSpc>
                <a:spcPts val="85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312D2A"/>
                </a:solidFill>
                <a:effectLst/>
                <a:uLnTx/>
                <a:uFillTx/>
                <a:latin typeface="Oracle Sans Tab"/>
                <a:ea typeface="Open Sans" panose="020B0606030504020204" pitchFamily="34" charset="0"/>
                <a:cs typeface="Open Sans" panose="020B0606030504020204" pitchFamily="34" charset="0"/>
              </a:rPr>
              <a:t>All DNS queries forwarded to10.0.0.10</a:t>
            </a:r>
          </a:p>
        </p:txBody>
      </p:sp>
      <p:cxnSp>
        <p:nvCxnSpPr>
          <p:cNvPr id="317" name="Straight Arrow Connector 316">
            <a:extLst>
              <a:ext uri="{FF2B5EF4-FFF2-40B4-BE49-F238E27FC236}">
                <a16:creationId xmlns:a16="http://schemas.microsoft.com/office/drawing/2014/main" id="{C6F42834-0573-4BE7-9FE3-8143A0E7481B}"/>
              </a:ext>
            </a:extLst>
          </p:cNvPr>
          <p:cNvCxnSpPr>
            <a:cxnSpLocks/>
          </p:cNvCxnSpPr>
          <p:nvPr/>
        </p:nvCxnSpPr>
        <p:spPr>
          <a:xfrm flipH="1">
            <a:off x="7794954" y="3588523"/>
            <a:ext cx="423249" cy="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2456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arent Master Pillars">
  <a:themeElements>
    <a:clrScheme name="Custom 6">
      <a:dk1>
        <a:srgbClr val="312D2A"/>
      </a:dk1>
      <a:lt1>
        <a:srgbClr val="FCFBFA"/>
      </a:lt1>
      <a:dk2>
        <a:srgbClr val="312D2A"/>
      </a:dk2>
      <a:lt2>
        <a:srgbClr val="FCFBFA"/>
      </a:lt2>
      <a:accent1>
        <a:srgbClr val="024B7E"/>
      </a:accent1>
      <a:accent2>
        <a:srgbClr val="CFE4EC"/>
      </a:accent2>
      <a:accent3>
        <a:srgbClr val="94AFAF"/>
      </a:accent3>
      <a:accent4>
        <a:srgbClr val="C74634"/>
      </a:accent4>
      <a:accent5>
        <a:srgbClr val="AE562C"/>
      </a:accent5>
      <a:accent6>
        <a:srgbClr val="FACD61"/>
      </a:accent6>
      <a:hlink>
        <a:srgbClr val="024B7E"/>
      </a:hlink>
      <a:folHlink>
        <a:srgbClr val="024B7E"/>
      </a:folHlink>
    </a:clrScheme>
    <a:fontScheme name="Oracle Sans Tabular">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Position 6">
      <a:srgbClr val="FFFFFF"/>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Oracle Redwood Modern v1.3.potx" id="{C40D26AA-AE81-48D1-A0F0-5E13EA2B508E}" vid="{041AC451-E38F-4576-BE01-533403702A14}"/>
    </a:ext>
  </a:extLst>
</a:theme>
</file>

<file path=ppt/theme/theme2.xml><?xml version="1.0" encoding="utf-8"?>
<a:theme xmlns:a="http://schemas.openxmlformats.org/drawingml/2006/main" name="1_Parent Master Pillars">
  <a:themeElements>
    <a:clrScheme name="Oracle Pine 10.21.1">
      <a:dk1>
        <a:srgbClr val="312D2A"/>
      </a:dk1>
      <a:lt1>
        <a:srgbClr val="FCFBFA"/>
      </a:lt1>
      <a:dk2>
        <a:srgbClr val="312D2A"/>
      </a:dk2>
      <a:lt2>
        <a:srgbClr val="FCFBFA"/>
      </a:lt2>
      <a:accent1>
        <a:srgbClr val="E9F9EE"/>
      </a:accent1>
      <a:accent2>
        <a:srgbClr val="CBE9D6"/>
      </a:accent2>
      <a:accent3>
        <a:srgbClr val="99C2A6"/>
      </a:accent3>
      <a:accent4>
        <a:srgbClr val="74A683"/>
      </a:accent4>
      <a:accent5>
        <a:srgbClr val="467553"/>
      </a:accent5>
      <a:accent6>
        <a:srgbClr val="33553C"/>
      </a:accent6>
      <a:hlink>
        <a:srgbClr val="2C5967"/>
      </a:hlink>
      <a:folHlink>
        <a:srgbClr val="2C5967"/>
      </a:folHlink>
    </a:clrScheme>
    <a:fontScheme name="Oracle Pillars">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Position 6">
      <a:srgbClr val="FFFFFF"/>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Cloud_Platform_OCI_PillarPPT_Pine_2022.potx" id="{B0B62B3C-475E-4A52-802F-43E4A214BC15}" vid="{484E3AD9-55C7-4622-A5CD-B35AFD0293B4}"/>
    </a:ext>
  </a:extLst>
</a:theme>
</file>

<file path=ppt/theme/theme3.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95F2C72C6575488D761094782A931D" ma:contentTypeVersion="17" ma:contentTypeDescription="Create a new document." ma:contentTypeScope="" ma:versionID="887831c6c6b66f58ae2f108f7dea718e">
  <xsd:schema xmlns:xsd="http://www.w3.org/2001/XMLSchema" xmlns:xs="http://www.w3.org/2001/XMLSchema" xmlns:p="http://schemas.microsoft.com/office/2006/metadata/properties" xmlns:ns2="5f2fa337-388a-4489-99b0-e811f374967c" xmlns:ns3="54a39d4e-6586-425e-bce9-4b6fd83084c6" targetNamespace="http://schemas.microsoft.com/office/2006/metadata/properties" ma:root="true" ma:fieldsID="ba44cc7c6b241edfb35ceca0281af384" ns2:_="" ns3:_="">
    <xsd:import namespace="5f2fa337-388a-4489-99b0-e811f374967c"/>
    <xsd:import namespace="54a39d4e-6586-425e-bce9-4b6fd83084c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2:Date"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2fa337-388a-4489-99b0-e811f374967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Date" ma:index="19" nillable="true" ma:displayName="Date" ma:format="DateOnly" ma:internalName="Date">
      <xsd:simpleType>
        <xsd:restriction base="dms:DateTime"/>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5e210535-a7d1-4e4a-a3a3-c28e457d86f1"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4a39d4e-6586-425e-bce9-4b6fd83084c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246d1375-3a2b-4ac7-97b4-47fc11181b1d}" ma:internalName="TaxCatchAll" ma:showField="CatchAllData" ma:web="54a39d4e-6586-425e-bce9-4b6fd83084c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5f2fa337-388a-4489-99b0-e811f374967c">
      <Terms xmlns="http://schemas.microsoft.com/office/infopath/2007/PartnerControls"/>
    </lcf76f155ced4ddcb4097134ff3c332f>
    <Date xmlns="5f2fa337-388a-4489-99b0-e811f374967c" xsi:nil="true"/>
    <TaxCatchAll xmlns="54a39d4e-6586-425e-bce9-4b6fd83084c6"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FE691D-E7E8-46C3-B5DB-B2E600D82E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2fa337-388a-4489-99b0-e811f374967c"/>
    <ds:schemaRef ds:uri="54a39d4e-6586-425e-bce9-4b6fd83084c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B34846E-BFD7-4517-B23C-5E68BF53DF5C}">
  <ds:schemaRefs>
    <ds:schemaRef ds:uri="http://purl.org/dc/elements/1.1/"/>
    <ds:schemaRef ds:uri="http://schemas.microsoft.com/office/2006/documentManagement/types"/>
    <ds:schemaRef ds:uri="5f2fa337-388a-4489-99b0-e811f374967c"/>
    <ds:schemaRef ds:uri="http://purl.org/dc/terms/"/>
    <ds:schemaRef ds:uri="http://schemas.openxmlformats.org/package/2006/metadata/core-properties"/>
    <ds:schemaRef ds:uri="http://purl.org/dc/dcmitype/"/>
    <ds:schemaRef ds:uri="http://schemas.microsoft.com/office/infopath/2007/PartnerControls"/>
    <ds:schemaRef ds:uri="54a39d4e-6586-425e-bce9-4b6fd83084c6"/>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17D369CE-E118-4314-ABC2-FE42089C9A2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Parent Master Pillars</Template>
  <TotalTime>43325</TotalTime>
  <Words>125</Words>
  <Application>Microsoft Macintosh PowerPoint</Application>
  <PresentationFormat>Widescreen</PresentationFormat>
  <Paragraphs>45</Paragraphs>
  <Slides>2</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vt:i4>
      </vt:variant>
    </vt:vector>
  </HeadingPairs>
  <TitlesOfParts>
    <vt:vector size="13" baseType="lpstr">
      <vt:lpstr>Arial</vt:lpstr>
      <vt:lpstr>Georgia</vt:lpstr>
      <vt:lpstr>Open Sans</vt:lpstr>
      <vt:lpstr>Oracle Sans</vt:lpstr>
      <vt:lpstr>Oracle Sans Extra Bold</vt:lpstr>
      <vt:lpstr>Oracle Sans Light</vt:lpstr>
      <vt:lpstr>Oracle Sans Tab</vt:lpstr>
      <vt:lpstr>Oracle Sans Tab Light</vt:lpstr>
      <vt:lpstr>System Font Regular</vt:lpstr>
      <vt:lpstr>Parent Master Pillars</vt:lpstr>
      <vt:lpstr>1_Parent Master Pillars</vt:lpstr>
      <vt:lpstr>Forwarding DNS Requests to multiple On-Prem DNS Servers</vt:lpstr>
      <vt:lpstr>Hub &amp; Spoke Architecture Model</vt:lpstr>
    </vt:vector>
  </TitlesOfParts>
  <Manager/>
  <Company>Oracle Corporation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Cloud Infrastructure</dc:title>
  <dc:subject>Secure, high-performance platform for all your workloads</dc:subject>
  <dc:creator>Oracle Corporation</dc:creator>
  <cp:keywords/>
  <dc:description/>
  <cp:lastModifiedBy>Vikram Kurma</cp:lastModifiedBy>
  <cp:revision>314</cp:revision>
  <dcterms:created xsi:type="dcterms:W3CDTF">2022-02-07T20:50:19Z</dcterms:created>
  <dcterms:modified xsi:type="dcterms:W3CDTF">2023-07-05T11:42:44Z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2231507</vt:lpwstr>
  </property>
  <property fmtid="{D5CDD505-2E9C-101B-9397-08002B2CF9AE}" pid="3" name="NXPowerLiteSettings">
    <vt:lpwstr>C700052003A000</vt:lpwstr>
  </property>
  <property fmtid="{D5CDD505-2E9C-101B-9397-08002B2CF9AE}" pid="4" name="NXPowerLiteVersion">
    <vt:lpwstr>D8.0.11</vt:lpwstr>
  </property>
  <property fmtid="{D5CDD505-2E9C-101B-9397-08002B2CF9AE}" pid="5" name="ContentTypeId">
    <vt:lpwstr>0x0101000895F2C72C6575488D761094782A931D</vt:lpwstr>
  </property>
</Properties>
</file>